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67" r:id="rId5"/>
    <p:sldMasterId id="2147483681" r:id="rId6"/>
    <p:sldMasterId id="2147483702" r:id="rId7"/>
    <p:sldMasterId id="2147483724" r:id="rId8"/>
    <p:sldMasterId id="2147483739" r:id="rId9"/>
  </p:sldMasterIdLst>
  <p:notesMasterIdLst>
    <p:notesMasterId r:id="rId33"/>
  </p:notesMasterIdLst>
  <p:sldIdLst>
    <p:sldId id="315" r:id="rId10"/>
    <p:sldId id="896" r:id="rId11"/>
    <p:sldId id="897" r:id="rId12"/>
    <p:sldId id="881" r:id="rId13"/>
    <p:sldId id="2147470960" r:id="rId14"/>
    <p:sldId id="922" r:id="rId15"/>
    <p:sldId id="281" r:id="rId16"/>
    <p:sldId id="839" r:id="rId17"/>
    <p:sldId id="882" r:id="rId18"/>
    <p:sldId id="883" r:id="rId19"/>
    <p:sldId id="877" r:id="rId20"/>
    <p:sldId id="879" r:id="rId21"/>
    <p:sldId id="878" r:id="rId22"/>
    <p:sldId id="884" r:id="rId23"/>
    <p:sldId id="885" r:id="rId24"/>
    <p:sldId id="280" r:id="rId25"/>
    <p:sldId id="329" r:id="rId26"/>
    <p:sldId id="874" r:id="rId27"/>
    <p:sldId id="875" r:id="rId28"/>
    <p:sldId id="2147470967" r:id="rId29"/>
    <p:sldId id="2147470973" r:id="rId30"/>
    <p:sldId id="2147470974" r:id="rId31"/>
    <p:sldId id="2147470966" r:id="rId32"/>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D3D9B-9FE4-4A25-B8D9-518705103EBC}" v="129" dt="2022-11-14T19:54:54.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0" autoAdjust="0"/>
    <p:restoredTop sz="94605" autoAdjust="0"/>
  </p:normalViewPr>
  <p:slideViewPr>
    <p:cSldViewPr>
      <p:cViewPr varScale="1">
        <p:scale>
          <a:sx n="90" d="100"/>
          <a:sy n="90" d="100"/>
        </p:scale>
        <p:origin x="1354"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ADC0EDE2-EAAC-4DDE-9664-B84A617D25DF}" type="datetimeFigureOut">
              <a:rPr lang="en-US" smtClean="0"/>
              <a:t>11/8/2022</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D82DFF0-564E-43A1-A3BA-19150CEAA7EA}" type="slidenum">
              <a:rPr lang="en-US" smtClean="0"/>
              <a:t>‹#›</a:t>
            </a:fld>
            <a:endParaRPr lang="en-US"/>
          </a:p>
        </p:txBody>
      </p:sp>
    </p:spTree>
    <p:extLst>
      <p:ext uri="{BB962C8B-B14F-4D97-AF65-F5344CB8AC3E}">
        <p14:creationId xmlns:p14="http://schemas.microsoft.com/office/powerpoint/2010/main" val="2710621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Thank you for joing us today.</a:t>
            </a:r>
          </a:p>
          <a:p>
            <a:endParaRPr lang="en-US">
              <a:cs typeface="Calibri"/>
            </a:endParaRPr>
          </a:p>
          <a:p>
            <a:r>
              <a:rPr lang="en-US">
                <a:cs typeface="Calibri"/>
              </a:rPr>
              <a:t>For those who don't know me. My name is Fares Ghanimah. I lead the Central Technology group here at William Blair.</a:t>
            </a:r>
          </a:p>
          <a:p>
            <a:endParaRPr lang="en-US">
              <a:cs typeface="Calibri"/>
            </a:endParaRPr>
          </a:p>
        </p:txBody>
      </p:sp>
      <p:sp>
        <p:nvSpPr>
          <p:cNvPr id="4" name="Slide Number Placeholder 3"/>
          <p:cNvSpPr>
            <a:spLocks noGrp="1"/>
          </p:cNvSpPr>
          <p:nvPr>
            <p:ph type="sldNum" sz="quarter" idx="5"/>
          </p:nvPr>
        </p:nvSpPr>
        <p:spPr/>
        <p:txBody>
          <a:bodyPr/>
          <a:lstStyle/>
          <a:p>
            <a:fld id="{57422276-5E34-4F69-B0C4-B786113FFEFF}" type="slidenum">
              <a:rPr lang="en-US" smtClean="0"/>
              <a:t>1</a:t>
            </a:fld>
            <a:endParaRPr lang="en-US"/>
          </a:p>
        </p:txBody>
      </p:sp>
    </p:spTree>
    <p:extLst>
      <p:ext uri="{BB962C8B-B14F-4D97-AF65-F5344CB8AC3E}">
        <p14:creationId xmlns:p14="http://schemas.microsoft.com/office/powerpoint/2010/main" val="543700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9973">
              <a:defRPr/>
            </a:pPr>
            <a:endParaRPr lang="en-US" dirty="0"/>
          </a:p>
        </p:txBody>
      </p:sp>
      <p:sp>
        <p:nvSpPr>
          <p:cNvPr id="4" name="Slide Number Placeholder 3"/>
          <p:cNvSpPr>
            <a:spLocks noGrp="1"/>
          </p:cNvSpPr>
          <p:nvPr>
            <p:ph type="sldNum" sz="quarter" idx="10"/>
          </p:nvPr>
        </p:nvSpPr>
        <p:spPr/>
        <p:txBody>
          <a:bodyPr/>
          <a:lstStyle/>
          <a:p>
            <a:pPr defTabSz="951422">
              <a:defRPr/>
            </a:pPr>
            <a:fld id="{D87653DB-B31F-428D-9506-C3E312885146}" type="slidenum">
              <a:rPr lang="en-US">
                <a:solidFill>
                  <a:prstClr val="black"/>
                </a:solidFill>
                <a:latin typeface="Segoe UI" pitchFamily="34" charset="0"/>
              </a:rPr>
              <a:pPr defTabSz="951422">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665752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get started.</a:t>
            </a:r>
          </a:p>
        </p:txBody>
      </p:sp>
      <p:sp>
        <p:nvSpPr>
          <p:cNvPr id="4" name="Slide Number Placeholder 3"/>
          <p:cNvSpPr>
            <a:spLocks noGrp="1"/>
          </p:cNvSpPr>
          <p:nvPr>
            <p:ph type="sldNum" sz="quarter" idx="5"/>
          </p:nvPr>
        </p:nvSpPr>
        <p:spPr/>
        <p:txBody>
          <a:bodyPr/>
          <a:lstStyle/>
          <a:p>
            <a:fld id="{57422276-5E34-4F69-B0C4-B786113FFEFF}" type="slidenum">
              <a:rPr lang="en-US" smtClean="0"/>
              <a:t>6</a:t>
            </a:fld>
            <a:endParaRPr lang="en-US"/>
          </a:p>
        </p:txBody>
      </p:sp>
    </p:spTree>
    <p:extLst>
      <p:ext uri="{BB962C8B-B14F-4D97-AF65-F5344CB8AC3E}">
        <p14:creationId xmlns:p14="http://schemas.microsoft.com/office/powerpoint/2010/main" val="141430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9973">
              <a:defRPr/>
            </a:pPr>
            <a:endParaRPr lang="en-US" dirty="0"/>
          </a:p>
        </p:txBody>
      </p:sp>
      <p:sp>
        <p:nvSpPr>
          <p:cNvPr id="4" name="Slide Number Placeholder 3"/>
          <p:cNvSpPr>
            <a:spLocks noGrp="1"/>
          </p:cNvSpPr>
          <p:nvPr>
            <p:ph type="sldNum" sz="quarter" idx="10"/>
          </p:nvPr>
        </p:nvSpPr>
        <p:spPr/>
        <p:txBody>
          <a:bodyPr/>
          <a:lstStyle/>
          <a:p>
            <a:pPr defTabSz="951422">
              <a:defRPr/>
            </a:pPr>
            <a:fld id="{D87653DB-B31F-428D-9506-C3E312885146}" type="slidenum">
              <a:rPr lang="en-US">
                <a:solidFill>
                  <a:prstClr val="black"/>
                </a:solidFill>
                <a:latin typeface="Segoe UI" pitchFamily="34" charset="0"/>
              </a:rPr>
              <a:pPr defTabSz="951422">
                <a:defRPr/>
              </a:pPr>
              <a:t>23</a:t>
            </a:fld>
            <a:endParaRPr lang="en-US">
              <a:solidFill>
                <a:prstClr val="black"/>
              </a:solidFill>
              <a:latin typeface="Segoe UI" pitchFamily="34" charset="0"/>
            </a:endParaRPr>
          </a:p>
        </p:txBody>
      </p:sp>
    </p:spTree>
    <p:extLst>
      <p:ext uri="{BB962C8B-B14F-4D97-AF65-F5344CB8AC3E}">
        <p14:creationId xmlns:p14="http://schemas.microsoft.com/office/powerpoint/2010/main" val="2711631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6.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_WB 2011 Primary Cover">
    <p:spTree>
      <p:nvGrpSpPr>
        <p:cNvPr id="1" name=""/>
        <p:cNvGrpSpPr/>
        <p:nvPr/>
      </p:nvGrpSpPr>
      <p:grpSpPr>
        <a:xfrm>
          <a:off x="0" y="0"/>
          <a:ext cx="0" cy="0"/>
          <a:chOff x="0" y="0"/>
          <a:chExt cx="0" cy="0"/>
        </a:xfrm>
      </p:grpSpPr>
      <p:pic>
        <p:nvPicPr>
          <p:cNvPr id="16" name="Picture 15" descr="WB_Final_approved.png"/>
          <p:cNvPicPr>
            <a:picLocks noChangeAspect="1"/>
          </p:cNvPicPr>
          <p:nvPr/>
        </p:nvPicPr>
        <p:blipFill>
          <a:blip r:embed="rId2" cstate="print"/>
          <a:stretch>
            <a:fillRect/>
          </a:stretch>
        </p:blipFill>
        <p:spPr>
          <a:xfrm>
            <a:off x="550863" y="6082923"/>
            <a:ext cx="2127863" cy="393192"/>
          </a:xfrm>
          <a:prstGeom prst="rect">
            <a:avLst/>
          </a:prstGeom>
        </p:spPr>
      </p:pic>
      <p:sp>
        <p:nvSpPr>
          <p:cNvPr id="2" name="Title 1"/>
          <p:cNvSpPr>
            <a:spLocks noGrp="1"/>
          </p:cNvSpPr>
          <p:nvPr>
            <p:ph type="ctrTitle" hasCustomPrompt="1"/>
          </p:nvPr>
        </p:nvSpPr>
        <p:spPr>
          <a:xfrm>
            <a:off x="552893" y="2909454"/>
            <a:ext cx="6011712" cy="2468564"/>
          </a:xfrm>
          <a:prstGeom prst="rect">
            <a:avLst/>
          </a:prstGeom>
        </p:spPr>
        <p:txBody>
          <a:bodyPr lIns="84216" tIns="0" rIns="0" bIns="0" anchor="t" anchorCtr="0">
            <a:noAutofit/>
          </a:bodyPr>
          <a:lstStyle>
            <a:lvl1pPr>
              <a:defRPr sz="3600">
                <a:solidFill>
                  <a:schemeClr val="accent2"/>
                </a:solidFill>
              </a:defRPr>
            </a:lvl1pPr>
          </a:lstStyle>
          <a:p>
            <a:r>
              <a:rPr lang="en-US" dirty="0"/>
              <a:t>[Primary Title Slide layout  when used with preprinted blue covers]</a:t>
            </a:r>
          </a:p>
        </p:txBody>
      </p:sp>
      <p:sp>
        <p:nvSpPr>
          <p:cNvPr id="3" name="Subtitle 2"/>
          <p:cNvSpPr>
            <a:spLocks noGrp="1"/>
          </p:cNvSpPr>
          <p:nvPr>
            <p:ph type="subTitle" idx="1" hasCustomPrompt="1"/>
          </p:nvPr>
        </p:nvSpPr>
        <p:spPr>
          <a:xfrm>
            <a:off x="7230139" y="2413002"/>
            <a:ext cx="1377803" cy="617535"/>
          </a:xfrm>
          <a:prstGeom prst="rect">
            <a:avLst/>
          </a:prstGeom>
        </p:spPr>
        <p:txBody>
          <a:bodyPr lIns="91416" tIns="0" rIns="0" bIns="0">
            <a:noAutofit/>
          </a:bodyPr>
          <a:lstStyle>
            <a:lvl1pPr marL="0" indent="0" algn="l">
              <a:buNone/>
              <a:defRPr sz="1000" i="0" baseline="0">
                <a:solidFill>
                  <a:schemeClr val="accent2"/>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dirty="0"/>
              <a:t>[Insert Date]</a:t>
            </a:r>
          </a:p>
        </p:txBody>
      </p:sp>
      <p:cxnSp>
        <p:nvCxnSpPr>
          <p:cNvPr id="32" name="Straight Connector 31"/>
          <p:cNvCxnSpPr/>
          <p:nvPr/>
        </p:nvCxnSpPr>
        <p:spPr>
          <a:xfrm rot="5400000">
            <a:off x="5601018" y="4078289"/>
            <a:ext cx="3273428" cy="0"/>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771524" y="4374356"/>
            <a:ext cx="2676525" cy="0"/>
          </a:xfrm>
          <a:prstGeom prst="line">
            <a:avLst/>
          </a:prstGeom>
          <a:ln w="254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900724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99376"/>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479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_WB 2011 Primary Cover">
    <p:spTree>
      <p:nvGrpSpPr>
        <p:cNvPr id="1" name=""/>
        <p:cNvGrpSpPr/>
        <p:nvPr/>
      </p:nvGrpSpPr>
      <p:grpSpPr>
        <a:xfrm>
          <a:off x="0" y="0"/>
          <a:ext cx="0" cy="0"/>
          <a:chOff x="0" y="0"/>
          <a:chExt cx="0" cy="0"/>
        </a:xfrm>
      </p:grpSpPr>
      <p:pic>
        <p:nvPicPr>
          <p:cNvPr id="16" name="Picture 15" descr="WB_Final_approved.png"/>
          <p:cNvPicPr>
            <a:picLocks noChangeAspect="1"/>
          </p:cNvPicPr>
          <p:nvPr/>
        </p:nvPicPr>
        <p:blipFill>
          <a:blip r:embed="rId2" cstate="print"/>
          <a:stretch>
            <a:fillRect/>
          </a:stretch>
        </p:blipFill>
        <p:spPr>
          <a:xfrm>
            <a:off x="550863" y="6082923"/>
            <a:ext cx="2127863" cy="393192"/>
          </a:xfrm>
          <a:prstGeom prst="rect">
            <a:avLst/>
          </a:prstGeom>
        </p:spPr>
      </p:pic>
      <p:sp>
        <p:nvSpPr>
          <p:cNvPr id="2" name="Title 1"/>
          <p:cNvSpPr>
            <a:spLocks noGrp="1"/>
          </p:cNvSpPr>
          <p:nvPr>
            <p:ph type="ctrTitle" hasCustomPrompt="1"/>
          </p:nvPr>
        </p:nvSpPr>
        <p:spPr>
          <a:xfrm>
            <a:off x="552893" y="2909454"/>
            <a:ext cx="6011712" cy="2468564"/>
          </a:xfrm>
          <a:prstGeom prst="rect">
            <a:avLst/>
          </a:prstGeom>
        </p:spPr>
        <p:txBody>
          <a:bodyPr lIns="84216" tIns="0" rIns="0" bIns="0" anchor="t" anchorCtr="0">
            <a:noAutofit/>
          </a:bodyPr>
          <a:lstStyle>
            <a:lvl1pPr>
              <a:defRPr sz="3600">
                <a:solidFill>
                  <a:schemeClr val="accent2"/>
                </a:solidFill>
              </a:defRPr>
            </a:lvl1pPr>
          </a:lstStyle>
          <a:p>
            <a:r>
              <a:rPr lang="en-US"/>
              <a:t>[Primary Title Slide layout  when used with preprinted blue covers]</a:t>
            </a:r>
          </a:p>
        </p:txBody>
      </p:sp>
      <p:sp>
        <p:nvSpPr>
          <p:cNvPr id="3" name="Subtitle 2"/>
          <p:cNvSpPr>
            <a:spLocks noGrp="1"/>
          </p:cNvSpPr>
          <p:nvPr>
            <p:ph type="subTitle" idx="1" hasCustomPrompt="1"/>
          </p:nvPr>
        </p:nvSpPr>
        <p:spPr>
          <a:xfrm>
            <a:off x="7230139" y="2413002"/>
            <a:ext cx="1377803" cy="617535"/>
          </a:xfrm>
          <a:prstGeom prst="rect">
            <a:avLst/>
          </a:prstGeom>
        </p:spPr>
        <p:txBody>
          <a:bodyPr lIns="91416" tIns="0" rIns="0" bIns="0">
            <a:noAutofit/>
          </a:bodyPr>
          <a:lstStyle>
            <a:lvl1pPr marL="0" indent="0" algn="l">
              <a:buNone/>
              <a:defRPr sz="1000" i="0" baseline="0">
                <a:solidFill>
                  <a:schemeClr val="accent2"/>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a:t>[Insert Date]</a:t>
            </a:r>
          </a:p>
        </p:txBody>
      </p:sp>
      <p:cxnSp>
        <p:nvCxnSpPr>
          <p:cNvPr id="32" name="Straight Connector 31"/>
          <p:cNvCxnSpPr/>
          <p:nvPr/>
        </p:nvCxnSpPr>
        <p:spPr>
          <a:xfrm rot="5400000">
            <a:off x="5601018" y="4078289"/>
            <a:ext cx="3273428" cy="0"/>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771524" y="4374356"/>
            <a:ext cx="2676525" cy="0"/>
          </a:xfrm>
          <a:prstGeom prst="line">
            <a:avLst/>
          </a:prstGeom>
          <a:ln w="254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677738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_WB 2011 Secondary Cover">
    <p:spTree>
      <p:nvGrpSpPr>
        <p:cNvPr id="1" name=""/>
        <p:cNvGrpSpPr/>
        <p:nvPr/>
      </p:nvGrpSpPr>
      <p:grpSpPr>
        <a:xfrm>
          <a:off x="0" y="0"/>
          <a:ext cx="0" cy="0"/>
          <a:chOff x="0" y="0"/>
          <a:chExt cx="0" cy="0"/>
        </a:xfrm>
      </p:grpSpPr>
      <p:sp>
        <p:nvSpPr>
          <p:cNvPr id="9" name="Rectangle 8"/>
          <p:cNvSpPr/>
          <p:nvPr/>
        </p:nvSpPr>
        <p:spPr>
          <a:xfrm>
            <a:off x="457200" y="0"/>
            <a:ext cx="8229600" cy="5715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16" tIns="45707" rIns="91416" bIns="45707" anchor="ctr"/>
          <a:lstStyle/>
          <a:p>
            <a:pPr algn="ctr" fontAlgn="auto">
              <a:spcBef>
                <a:spcPts val="0"/>
              </a:spcBef>
              <a:spcAft>
                <a:spcPts val="0"/>
              </a:spcAft>
              <a:defRPr/>
            </a:pPr>
            <a:endParaRPr lang="en-US">
              <a:solidFill>
                <a:schemeClr val="accent3"/>
              </a:solidFill>
            </a:endParaRPr>
          </a:p>
        </p:txBody>
      </p:sp>
      <p:sp>
        <p:nvSpPr>
          <p:cNvPr id="2" name="Title 1"/>
          <p:cNvSpPr>
            <a:spLocks noGrp="1"/>
          </p:cNvSpPr>
          <p:nvPr>
            <p:ph type="ctrTitle" hasCustomPrompt="1"/>
          </p:nvPr>
        </p:nvSpPr>
        <p:spPr>
          <a:xfrm>
            <a:off x="552893" y="2909454"/>
            <a:ext cx="6172199" cy="2468564"/>
          </a:xfrm>
          <a:prstGeom prst="rect">
            <a:avLst/>
          </a:prstGeom>
        </p:spPr>
        <p:txBody>
          <a:bodyPr lIns="84216" tIns="0" rIns="0" bIns="0" anchor="t" anchorCtr="0">
            <a:noAutofit/>
          </a:bodyPr>
          <a:lstStyle>
            <a:lvl1pPr>
              <a:defRPr sz="3600">
                <a:solidFill>
                  <a:schemeClr val="bg1"/>
                </a:solidFill>
              </a:defRPr>
            </a:lvl1pPr>
          </a:lstStyle>
          <a:p>
            <a:r>
              <a:rPr lang="en-US"/>
              <a:t>[Primary Title Slide layout  when used with clear covers]</a:t>
            </a:r>
          </a:p>
        </p:txBody>
      </p:sp>
      <p:sp>
        <p:nvSpPr>
          <p:cNvPr id="3" name="Subtitle 2"/>
          <p:cNvSpPr>
            <a:spLocks noGrp="1"/>
          </p:cNvSpPr>
          <p:nvPr>
            <p:ph type="subTitle" idx="1" hasCustomPrompt="1"/>
          </p:nvPr>
        </p:nvSpPr>
        <p:spPr>
          <a:xfrm>
            <a:off x="7232929" y="2413000"/>
            <a:ext cx="1377980" cy="617534"/>
          </a:xfrm>
          <a:prstGeom prst="rect">
            <a:avLst/>
          </a:prstGeom>
        </p:spPr>
        <p:txBody>
          <a:bodyPr lIns="91416" tIns="0" rIns="0" bIns="0">
            <a:noAutofit/>
          </a:bodyPr>
          <a:lstStyle>
            <a:lvl1pPr marL="0" indent="0" algn="l">
              <a:buNone/>
              <a:defRPr sz="1000" i="0" baseline="0">
                <a:solidFill>
                  <a:schemeClr val="bg1"/>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a:t>[Insert Date]</a:t>
            </a:r>
          </a:p>
        </p:txBody>
      </p:sp>
      <p:cxnSp>
        <p:nvCxnSpPr>
          <p:cNvPr id="31" name="Straight Connector 30"/>
          <p:cNvCxnSpPr/>
          <p:nvPr/>
        </p:nvCxnSpPr>
        <p:spPr>
          <a:xfrm rot="5400000">
            <a:off x="-771524" y="4374356"/>
            <a:ext cx="2676525" cy="0"/>
          </a:xfrm>
          <a:prstGeom prst="line">
            <a:avLst/>
          </a:prstGeom>
          <a:ln w="254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5605272" y="4078289"/>
            <a:ext cx="3273428" cy="0"/>
          </a:xfrm>
          <a:prstGeom prst="line">
            <a:avLst/>
          </a:prstGeom>
          <a:ln w="127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descr="WB_Final_approved.png"/>
          <p:cNvPicPr>
            <a:picLocks noChangeAspect="1"/>
          </p:cNvPicPr>
          <p:nvPr/>
        </p:nvPicPr>
        <p:blipFill>
          <a:blip r:embed="rId2" cstate="print"/>
          <a:stretch>
            <a:fillRect/>
          </a:stretch>
        </p:blipFill>
        <p:spPr>
          <a:xfrm>
            <a:off x="548724" y="6082923"/>
            <a:ext cx="1964093" cy="354682"/>
          </a:xfrm>
          <a:prstGeom prst="rect">
            <a:avLst/>
          </a:prstGeom>
        </p:spPr>
      </p:pic>
    </p:spTree>
    <p:extLst>
      <p:ext uri="{BB962C8B-B14F-4D97-AF65-F5344CB8AC3E}">
        <p14:creationId xmlns:p14="http://schemas.microsoft.com/office/powerpoint/2010/main" val="256292552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WB 2015 Primary Cover">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52893" y="3475038"/>
            <a:ext cx="6011712" cy="369332"/>
          </a:xfrm>
          <a:prstGeom prst="rect">
            <a:avLst/>
          </a:prstGeom>
        </p:spPr>
        <p:txBody>
          <a:bodyPr lIns="91440" tIns="0" rIns="0" bIns="0" anchor="t" anchorCtr="0">
            <a:spAutoFit/>
          </a:bodyPr>
          <a:lstStyle>
            <a:lvl1pPr>
              <a:lnSpc>
                <a:spcPct val="100000"/>
              </a:lnSpc>
              <a:defRPr sz="2400" b="0">
                <a:solidFill>
                  <a:schemeClr val="accent1"/>
                </a:solidFill>
              </a:defRPr>
            </a:lvl1pPr>
          </a:lstStyle>
          <a:p>
            <a:r>
              <a:rPr lang="en-US"/>
              <a:t>[Primary Cover Slide]</a:t>
            </a:r>
          </a:p>
        </p:txBody>
      </p:sp>
      <p:sp>
        <p:nvSpPr>
          <p:cNvPr id="3" name="Subtitle 2"/>
          <p:cNvSpPr>
            <a:spLocks noGrp="1"/>
          </p:cNvSpPr>
          <p:nvPr userDrawn="1">
            <p:ph type="subTitle" idx="1" hasCustomPrompt="1"/>
          </p:nvPr>
        </p:nvSpPr>
        <p:spPr>
          <a:xfrm>
            <a:off x="7230140" y="2413002"/>
            <a:ext cx="1377803" cy="115416"/>
          </a:xfrm>
          <a:prstGeom prst="rect">
            <a:avLst/>
          </a:prstGeom>
        </p:spPr>
        <p:txBody>
          <a:bodyPr lIns="91416" tIns="0" rIns="0" bIns="0">
            <a:spAutoFit/>
          </a:bodyPr>
          <a:lstStyle>
            <a:lvl1pPr marL="0" indent="0" algn="l">
              <a:lnSpc>
                <a:spcPct val="100000"/>
              </a:lnSpc>
              <a:buNone/>
              <a:defRPr sz="750" i="0" baseline="0">
                <a:solidFill>
                  <a:schemeClr val="accent1"/>
                </a:solidFill>
                <a:latin typeface="+mj-lt"/>
              </a:defRPr>
            </a:lvl1pPr>
            <a:lvl2pPr marL="342811" indent="0" algn="ctr">
              <a:buNone/>
              <a:defRPr>
                <a:solidFill>
                  <a:schemeClr val="tx1">
                    <a:tint val="75000"/>
                  </a:schemeClr>
                </a:solidFill>
              </a:defRPr>
            </a:lvl2pPr>
            <a:lvl3pPr marL="685623" indent="0" algn="ctr">
              <a:buNone/>
              <a:defRPr>
                <a:solidFill>
                  <a:schemeClr val="tx1">
                    <a:tint val="75000"/>
                  </a:schemeClr>
                </a:solidFill>
              </a:defRPr>
            </a:lvl3pPr>
            <a:lvl4pPr marL="1028435" indent="0" algn="ctr">
              <a:buNone/>
              <a:defRPr>
                <a:solidFill>
                  <a:schemeClr val="tx1">
                    <a:tint val="75000"/>
                  </a:schemeClr>
                </a:solidFill>
              </a:defRPr>
            </a:lvl4pPr>
            <a:lvl5pPr marL="1371248" indent="0" algn="ctr">
              <a:buNone/>
              <a:defRPr>
                <a:solidFill>
                  <a:schemeClr val="tx1">
                    <a:tint val="75000"/>
                  </a:schemeClr>
                </a:solidFill>
              </a:defRPr>
            </a:lvl5pPr>
            <a:lvl6pPr marL="1714059" indent="0" algn="ctr">
              <a:buNone/>
              <a:defRPr>
                <a:solidFill>
                  <a:schemeClr val="tx1">
                    <a:tint val="75000"/>
                  </a:schemeClr>
                </a:solidFill>
              </a:defRPr>
            </a:lvl6pPr>
            <a:lvl7pPr marL="2056870" indent="0" algn="ctr">
              <a:buNone/>
              <a:defRPr>
                <a:solidFill>
                  <a:schemeClr val="tx1">
                    <a:tint val="75000"/>
                  </a:schemeClr>
                </a:solidFill>
              </a:defRPr>
            </a:lvl7pPr>
            <a:lvl8pPr marL="2399682" indent="0" algn="ctr">
              <a:buNone/>
              <a:defRPr>
                <a:solidFill>
                  <a:schemeClr val="tx1">
                    <a:tint val="75000"/>
                  </a:schemeClr>
                </a:solidFill>
              </a:defRPr>
            </a:lvl8pPr>
            <a:lvl9pPr marL="2742494" indent="0" algn="ctr">
              <a:buNone/>
              <a:defRPr>
                <a:solidFill>
                  <a:schemeClr val="tx1">
                    <a:tint val="75000"/>
                  </a:schemeClr>
                </a:solidFill>
              </a:defRPr>
            </a:lvl9pPr>
          </a:lstStyle>
          <a:p>
            <a:r>
              <a:rPr lang="en-US"/>
              <a:t>[Insert Date]</a:t>
            </a:r>
          </a:p>
        </p:txBody>
      </p:sp>
      <p:pic>
        <p:nvPicPr>
          <p:cNvPr id="7" name="Picture 6" descr="WB_Final_approved.png"/>
          <p:cNvPicPr>
            <a:picLocks noChangeAspect="1"/>
          </p:cNvPicPr>
          <p:nvPr userDrawn="1"/>
        </p:nvPicPr>
        <p:blipFill>
          <a:blip r:embed="rId2" cstate="print"/>
          <a:stretch>
            <a:fillRect/>
          </a:stretch>
        </p:blipFill>
        <p:spPr>
          <a:xfrm>
            <a:off x="548725" y="381000"/>
            <a:ext cx="1964093" cy="354682"/>
          </a:xfrm>
          <a:prstGeom prst="rect">
            <a:avLst/>
          </a:prstGeom>
        </p:spPr>
      </p:pic>
      <p:cxnSp>
        <p:nvCxnSpPr>
          <p:cNvPr id="9" name="Straight Connector 8"/>
          <p:cNvCxnSpPr/>
          <p:nvPr userDrawn="1"/>
        </p:nvCxnSpPr>
        <p:spPr>
          <a:xfrm>
            <a:off x="7237732" y="2441577"/>
            <a:ext cx="0" cy="4416425"/>
          </a:xfrm>
          <a:prstGeom prst="line">
            <a:avLst/>
          </a:prstGeom>
          <a:ln w="127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66739" y="3569495"/>
            <a:ext cx="0" cy="3288507"/>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5638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B 2015 Custom Cover">
    <p:spTree>
      <p:nvGrpSpPr>
        <p:cNvPr id="1" name=""/>
        <p:cNvGrpSpPr/>
        <p:nvPr/>
      </p:nvGrpSpPr>
      <p:grpSpPr>
        <a:xfrm>
          <a:off x="0" y="0"/>
          <a:ext cx="0" cy="0"/>
          <a:chOff x="0" y="0"/>
          <a:chExt cx="0" cy="0"/>
        </a:xfrm>
      </p:grpSpPr>
      <p:sp>
        <p:nvSpPr>
          <p:cNvPr id="4" name="Rectangle 3"/>
          <p:cNvSpPr/>
          <p:nvPr userDrawn="1"/>
        </p:nvSpPr>
        <p:spPr>
          <a:xfrm>
            <a:off x="2" y="2511554"/>
            <a:ext cx="9143997" cy="4346447"/>
          </a:xfrm>
          <a:prstGeom prst="rect">
            <a:avLst/>
          </a:prstGeom>
          <a:solidFill>
            <a:srgbClr val="DADADB"/>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200150" bIns="0" numCol="1" spcCol="0" rtlCol="0" fromWordArt="0" anchor="ctr" anchorCtr="0" forceAA="0" compatLnSpc="1">
            <a:prstTxWarp prst="textNoShape">
              <a:avLst/>
            </a:prstTxWarp>
            <a:noAutofit/>
          </a:bodyPr>
          <a:lstStyle/>
          <a:p>
            <a:pPr algn="ctr"/>
            <a:r>
              <a:rPr lang="en-US" sz="1800" b="0">
                <a:solidFill>
                  <a:schemeClr val="accent1"/>
                </a:solidFill>
              </a:rPr>
              <a:t>[Custom</a:t>
            </a:r>
            <a:r>
              <a:rPr lang="en-US" sz="1800" b="0" baseline="0">
                <a:solidFill>
                  <a:schemeClr val="accent1"/>
                </a:solidFill>
              </a:rPr>
              <a:t> Imagery Placeholder]</a:t>
            </a:r>
            <a:endParaRPr lang="en-US" sz="1800" b="0">
              <a:solidFill>
                <a:schemeClr val="accent1"/>
              </a:solidFill>
            </a:endParaRPr>
          </a:p>
        </p:txBody>
      </p:sp>
      <p:cxnSp>
        <p:nvCxnSpPr>
          <p:cNvPr id="11" name="Straight Connector 10"/>
          <p:cNvCxnSpPr/>
          <p:nvPr userDrawn="1"/>
        </p:nvCxnSpPr>
        <p:spPr>
          <a:xfrm>
            <a:off x="566739" y="1570036"/>
            <a:ext cx="0" cy="5287966"/>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7237732" y="1216719"/>
            <a:ext cx="0" cy="5641283"/>
          </a:xfrm>
          <a:prstGeom prst="line">
            <a:avLst/>
          </a:prstGeom>
          <a:ln w="127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userDrawn="1">
            <p:ph type="ctrTitle" hasCustomPrompt="1"/>
          </p:nvPr>
        </p:nvSpPr>
        <p:spPr>
          <a:xfrm>
            <a:off x="552893" y="1460282"/>
            <a:ext cx="5771707" cy="369332"/>
          </a:xfrm>
          <a:prstGeom prst="rect">
            <a:avLst/>
          </a:prstGeom>
        </p:spPr>
        <p:txBody>
          <a:bodyPr lIns="91440" tIns="0" rIns="0" bIns="0" anchor="t" anchorCtr="0">
            <a:spAutoFit/>
          </a:bodyPr>
          <a:lstStyle>
            <a:lvl1pPr>
              <a:lnSpc>
                <a:spcPct val="100000"/>
              </a:lnSpc>
              <a:defRPr sz="2400" b="0">
                <a:solidFill>
                  <a:schemeClr val="accent1"/>
                </a:solidFill>
              </a:defRPr>
            </a:lvl1pPr>
          </a:lstStyle>
          <a:p>
            <a:r>
              <a:rPr lang="en-US"/>
              <a:t>[Custom Cover Slide]</a:t>
            </a:r>
          </a:p>
        </p:txBody>
      </p:sp>
      <p:sp>
        <p:nvSpPr>
          <p:cNvPr id="3" name="Subtitle 2"/>
          <p:cNvSpPr>
            <a:spLocks noGrp="1"/>
          </p:cNvSpPr>
          <p:nvPr userDrawn="1">
            <p:ph type="subTitle" idx="1" hasCustomPrompt="1"/>
          </p:nvPr>
        </p:nvSpPr>
        <p:spPr>
          <a:xfrm>
            <a:off x="7230140" y="1188144"/>
            <a:ext cx="1377803" cy="115416"/>
          </a:xfrm>
          <a:prstGeom prst="rect">
            <a:avLst/>
          </a:prstGeom>
        </p:spPr>
        <p:txBody>
          <a:bodyPr lIns="91416" tIns="0" rIns="0" bIns="0">
            <a:spAutoFit/>
          </a:bodyPr>
          <a:lstStyle>
            <a:lvl1pPr marL="0" indent="0" algn="l">
              <a:lnSpc>
                <a:spcPct val="100000"/>
              </a:lnSpc>
              <a:buNone/>
              <a:defRPr sz="750" i="0" baseline="0">
                <a:solidFill>
                  <a:schemeClr val="accent1"/>
                </a:solidFill>
                <a:latin typeface="+mj-lt"/>
              </a:defRPr>
            </a:lvl1pPr>
            <a:lvl2pPr marL="342811" indent="0" algn="ctr">
              <a:buNone/>
              <a:defRPr>
                <a:solidFill>
                  <a:schemeClr val="tx1">
                    <a:tint val="75000"/>
                  </a:schemeClr>
                </a:solidFill>
              </a:defRPr>
            </a:lvl2pPr>
            <a:lvl3pPr marL="685623" indent="0" algn="ctr">
              <a:buNone/>
              <a:defRPr>
                <a:solidFill>
                  <a:schemeClr val="tx1">
                    <a:tint val="75000"/>
                  </a:schemeClr>
                </a:solidFill>
              </a:defRPr>
            </a:lvl3pPr>
            <a:lvl4pPr marL="1028435" indent="0" algn="ctr">
              <a:buNone/>
              <a:defRPr>
                <a:solidFill>
                  <a:schemeClr val="tx1">
                    <a:tint val="75000"/>
                  </a:schemeClr>
                </a:solidFill>
              </a:defRPr>
            </a:lvl4pPr>
            <a:lvl5pPr marL="1371248" indent="0" algn="ctr">
              <a:buNone/>
              <a:defRPr>
                <a:solidFill>
                  <a:schemeClr val="tx1">
                    <a:tint val="75000"/>
                  </a:schemeClr>
                </a:solidFill>
              </a:defRPr>
            </a:lvl5pPr>
            <a:lvl6pPr marL="1714059" indent="0" algn="ctr">
              <a:buNone/>
              <a:defRPr>
                <a:solidFill>
                  <a:schemeClr val="tx1">
                    <a:tint val="75000"/>
                  </a:schemeClr>
                </a:solidFill>
              </a:defRPr>
            </a:lvl6pPr>
            <a:lvl7pPr marL="2056870" indent="0" algn="ctr">
              <a:buNone/>
              <a:defRPr>
                <a:solidFill>
                  <a:schemeClr val="tx1">
                    <a:tint val="75000"/>
                  </a:schemeClr>
                </a:solidFill>
              </a:defRPr>
            </a:lvl7pPr>
            <a:lvl8pPr marL="2399682" indent="0" algn="ctr">
              <a:buNone/>
              <a:defRPr>
                <a:solidFill>
                  <a:schemeClr val="tx1">
                    <a:tint val="75000"/>
                  </a:schemeClr>
                </a:solidFill>
              </a:defRPr>
            </a:lvl8pPr>
            <a:lvl9pPr marL="2742494" indent="0" algn="ctr">
              <a:buNone/>
              <a:defRPr>
                <a:solidFill>
                  <a:schemeClr val="tx1">
                    <a:tint val="75000"/>
                  </a:schemeClr>
                </a:solidFill>
              </a:defRPr>
            </a:lvl9pPr>
          </a:lstStyle>
          <a:p>
            <a:r>
              <a:rPr lang="en-US"/>
              <a:t>[Insert Date]</a:t>
            </a:r>
          </a:p>
        </p:txBody>
      </p:sp>
      <p:pic>
        <p:nvPicPr>
          <p:cNvPr id="7" name="Picture 6" descr="WB_Final_approved.png"/>
          <p:cNvPicPr>
            <a:picLocks noChangeAspect="1"/>
          </p:cNvPicPr>
          <p:nvPr userDrawn="1"/>
        </p:nvPicPr>
        <p:blipFill>
          <a:blip r:embed="rId2" cstate="print"/>
          <a:stretch>
            <a:fillRect/>
          </a:stretch>
        </p:blipFill>
        <p:spPr>
          <a:xfrm>
            <a:off x="548725" y="381000"/>
            <a:ext cx="1964093" cy="354682"/>
          </a:xfrm>
          <a:prstGeom prst="rect">
            <a:avLst/>
          </a:prstGeom>
        </p:spPr>
      </p:pic>
    </p:spTree>
    <p:extLst>
      <p:ext uri="{BB962C8B-B14F-4D97-AF65-F5344CB8AC3E}">
        <p14:creationId xmlns:p14="http://schemas.microsoft.com/office/powerpoint/2010/main" val="4200961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B 2015 Subtitle Cover">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52892" y="3475038"/>
            <a:ext cx="3918452" cy="369332"/>
          </a:xfrm>
          <a:prstGeom prst="rect">
            <a:avLst/>
          </a:prstGeom>
        </p:spPr>
        <p:txBody>
          <a:bodyPr lIns="84216" tIns="0" rIns="0" bIns="0" anchor="t" anchorCtr="0">
            <a:spAutoFit/>
          </a:bodyPr>
          <a:lstStyle>
            <a:lvl1pPr>
              <a:lnSpc>
                <a:spcPct val="100000"/>
              </a:lnSpc>
              <a:defRPr sz="2400" b="0" baseline="0">
                <a:solidFill>
                  <a:schemeClr val="accent1"/>
                </a:solidFill>
              </a:defRPr>
            </a:lvl1pPr>
          </a:lstStyle>
          <a:p>
            <a:r>
              <a:rPr lang="en-US"/>
              <a:t>[Subtitle Cover Slide]</a:t>
            </a:r>
          </a:p>
        </p:txBody>
      </p:sp>
      <p:sp>
        <p:nvSpPr>
          <p:cNvPr id="3" name="Subtitle 2"/>
          <p:cNvSpPr>
            <a:spLocks noGrp="1"/>
          </p:cNvSpPr>
          <p:nvPr userDrawn="1">
            <p:ph type="subTitle" idx="1" hasCustomPrompt="1"/>
          </p:nvPr>
        </p:nvSpPr>
        <p:spPr>
          <a:xfrm>
            <a:off x="7230140" y="2413002"/>
            <a:ext cx="1377803" cy="115416"/>
          </a:xfrm>
          <a:prstGeom prst="rect">
            <a:avLst/>
          </a:prstGeom>
        </p:spPr>
        <p:txBody>
          <a:bodyPr lIns="91416" tIns="0" rIns="0" bIns="0">
            <a:spAutoFit/>
          </a:bodyPr>
          <a:lstStyle>
            <a:lvl1pPr marL="0" indent="0" algn="l">
              <a:lnSpc>
                <a:spcPct val="100000"/>
              </a:lnSpc>
              <a:buNone/>
              <a:defRPr sz="750" i="0" baseline="0">
                <a:solidFill>
                  <a:schemeClr val="accent1"/>
                </a:solidFill>
                <a:latin typeface="+mj-lt"/>
              </a:defRPr>
            </a:lvl1pPr>
            <a:lvl2pPr marL="342811" indent="0" algn="ctr">
              <a:buNone/>
              <a:defRPr>
                <a:solidFill>
                  <a:schemeClr val="tx1">
                    <a:tint val="75000"/>
                  </a:schemeClr>
                </a:solidFill>
              </a:defRPr>
            </a:lvl2pPr>
            <a:lvl3pPr marL="685623" indent="0" algn="ctr">
              <a:buNone/>
              <a:defRPr>
                <a:solidFill>
                  <a:schemeClr val="tx1">
                    <a:tint val="75000"/>
                  </a:schemeClr>
                </a:solidFill>
              </a:defRPr>
            </a:lvl3pPr>
            <a:lvl4pPr marL="1028435" indent="0" algn="ctr">
              <a:buNone/>
              <a:defRPr>
                <a:solidFill>
                  <a:schemeClr val="tx1">
                    <a:tint val="75000"/>
                  </a:schemeClr>
                </a:solidFill>
              </a:defRPr>
            </a:lvl4pPr>
            <a:lvl5pPr marL="1371248" indent="0" algn="ctr">
              <a:buNone/>
              <a:defRPr>
                <a:solidFill>
                  <a:schemeClr val="tx1">
                    <a:tint val="75000"/>
                  </a:schemeClr>
                </a:solidFill>
              </a:defRPr>
            </a:lvl5pPr>
            <a:lvl6pPr marL="1714059" indent="0" algn="ctr">
              <a:buNone/>
              <a:defRPr>
                <a:solidFill>
                  <a:schemeClr val="tx1">
                    <a:tint val="75000"/>
                  </a:schemeClr>
                </a:solidFill>
              </a:defRPr>
            </a:lvl6pPr>
            <a:lvl7pPr marL="2056870" indent="0" algn="ctr">
              <a:buNone/>
              <a:defRPr>
                <a:solidFill>
                  <a:schemeClr val="tx1">
                    <a:tint val="75000"/>
                  </a:schemeClr>
                </a:solidFill>
              </a:defRPr>
            </a:lvl7pPr>
            <a:lvl8pPr marL="2399682" indent="0" algn="ctr">
              <a:buNone/>
              <a:defRPr>
                <a:solidFill>
                  <a:schemeClr val="tx1">
                    <a:tint val="75000"/>
                  </a:schemeClr>
                </a:solidFill>
              </a:defRPr>
            </a:lvl8pPr>
            <a:lvl9pPr marL="2742494" indent="0" algn="ctr">
              <a:buNone/>
              <a:defRPr>
                <a:solidFill>
                  <a:schemeClr val="tx1">
                    <a:tint val="75000"/>
                  </a:schemeClr>
                </a:solidFill>
              </a:defRPr>
            </a:lvl9pPr>
          </a:lstStyle>
          <a:p>
            <a:r>
              <a:rPr lang="en-US"/>
              <a:t>[Insert Date]</a:t>
            </a:r>
          </a:p>
        </p:txBody>
      </p:sp>
      <p:sp>
        <p:nvSpPr>
          <p:cNvPr id="15" name="Text Placeholder 10"/>
          <p:cNvSpPr>
            <a:spLocks noGrp="1"/>
          </p:cNvSpPr>
          <p:nvPr>
            <p:ph type="body" sz="quarter" idx="11" hasCustomPrompt="1"/>
          </p:nvPr>
        </p:nvSpPr>
        <p:spPr>
          <a:xfrm>
            <a:off x="4681607" y="2702721"/>
            <a:ext cx="2276389" cy="230832"/>
          </a:xfrm>
          <a:prstGeom prst="rect">
            <a:avLst/>
          </a:prstGeom>
        </p:spPr>
        <p:txBody>
          <a:bodyPr lIns="82296" tIns="0" rIns="0" bIns="0">
            <a:spAutoFit/>
          </a:bodyPr>
          <a:lstStyle>
            <a:lvl1pPr marL="0" indent="0">
              <a:lnSpc>
                <a:spcPct val="100000"/>
              </a:lnSpc>
              <a:spcBef>
                <a:spcPts val="0"/>
              </a:spcBef>
              <a:buNone/>
              <a:defRPr sz="150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subtitle</a:t>
            </a:r>
          </a:p>
        </p:txBody>
      </p:sp>
      <p:cxnSp>
        <p:nvCxnSpPr>
          <p:cNvPr id="9" name="Straight Connector 8"/>
          <p:cNvCxnSpPr/>
          <p:nvPr userDrawn="1"/>
        </p:nvCxnSpPr>
        <p:spPr>
          <a:xfrm>
            <a:off x="7237732" y="2441577"/>
            <a:ext cx="0" cy="4416425"/>
          </a:xfrm>
          <a:prstGeom prst="line">
            <a:avLst/>
          </a:prstGeom>
          <a:ln w="127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66739" y="3569493"/>
            <a:ext cx="0" cy="3288509"/>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4681541" y="2740820"/>
            <a:ext cx="0" cy="411718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descr="WB_Final_approved.png"/>
          <p:cNvPicPr>
            <a:picLocks noChangeAspect="1"/>
          </p:cNvPicPr>
          <p:nvPr userDrawn="1"/>
        </p:nvPicPr>
        <p:blipFill>
          <a:blip r:embed="rId2" cstate="print"/>
          <a:stretch>
            <a:fillRect/>
          </a:stretch>
        </p:blipFill>
        <p:spPr>
          <a:xfrm>
            <a:off x="548725" y="381000"/>
            <a:ext cx="1964093" cy="354682"/>
          </a:xfrm>
          <a:prstGeom prst="rect">
            <a:avLst/>
          </a:prstGeom>
        </p:spPr>
      </p:pic>
    </p:spTree>
    <p:extLst>
      <p:ext uri="{BB962C8B-B14F-4D97-AF65-F5344CB8AC3E}">
        <p14:creationId xmlns:p14="http://schemas.microsoft.com/office/powerpoint/2010/main" val="379553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WB 2015 Graphic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7"/>
            <a:ext cx="9144000" cy="6856746"/>
          </a:xfrm>
          <a:prstGeom prst="rect">
            <a:avLst/>
          </a:prstGeom>
        </p:spPr>
      </p:pic>
      <p:sp>
        <p:nvSpPr>
          <p:cNvPr id="2" name="Title 1"/>
          <p:cNvSpPr>
            <a:spLocks noGrp="1"/>
          </p:cNvSpPr>
          <p:nvPr userDrawn="1">
            <p:ph type="ctrTitle" hasCustomPrompt="1"/>
          </p:nvPr>
        </p:nvSpPr>
        <p:spPr>
          <a:xfrm>
            <a:off x="567655" y="1471355"/>
            <a:ext cx="8001000" cy="369332"/>
          </a:xfrm>
          <a:prstGeom prst="rect">
            <a:avLst/>
          </a:prstGeom>
        </p:spPr>
        <p:txBody>
          <a:bodyPr lIns="82296" tIns="0" rIns="0" bIns="0" anchor="t" anchorCtr="0">
            <a:spAutoFit/>
          </a:bodyPr>
          <a:lstStyle>
            <a:lvl1pPr>
              <a:lnSpc>
                <a:spcPct val="100000"/>
              </a:lnSpc>
              <a:defRPr sz="2400" b="0">
                <a:solidFill>
                  <a:schemeClr val="accent1"/>
                </a:solidFill>
              </a:defRPr>
            </a:lvl1pPr>
          </a:lstStyle>
          <a:p>
            <a:r>
              <a:rPr lang="en-US"/>
              <a:t>[Standard Divider]</a:t>
            </a:r>
          </a:p>
        </p:txBody>
      </p:sp>
      <p:cxnSp>
        <p:nvCxnSpPr>
          <p:cNvPr id="43" name="Straight Connector 42"/>
          <p:cNvCxnSpPr/>
          <p:nvPr userDrawn="1"/>
        </p:nvCxnSpPr>
        <p:spPr>
          <a:xfrm>
            <a:off x="577853" y="1582741"/>
            <a:ext cx="0" cy="5275263"/>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5592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B 2015 Custom Divider">
    <p:spTree>
      <p:nvGrpSpPr>
        <p:cNvPr id="1" name=""/>
        <p:cNvGrpSpPr/>
        <p:nvPr/>
      </p:nvGrpSpPr>
      <p:grpSpPr>
        <a:xfrm>
          <a:off x="0" y="0"/>
          <a:ext cx="0" cy="0"/>
          <a:chOff x="0" y="0"/>
          <a:chExt cx="0" cy="0"/>
        </a:xfrm>
      </p:grpSpPr>
      <p:sp>
        <p:nvSpPr>
          <p:cNvPr id="5" name="Rectangle 4"/>
          <p:cNvSpPr/>
          <p:nvPr userDrawn="1"/>
        </p:nvSpPr>
        <p:spPr>
          <a:xfrm>
            <a:off x="2" y="2511554"/>
            <a:ext cx="9143997" cy="4346447"/>
          </a:xfrm>
          <a:prstGeom prst="rect">
            <a:avLst/>
          </a:prstGeom>
          <a:solidFill>
            <a:srgbClr val="DADADB"/>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0">
                <a:solidFill>
                  <a:schemeClr val="accent1"/>
                </a:solidFill>
              </a:rPr>
              <a:t>[Custom</a:t>
            </a:r>
            <a:r>
              <a:rPr lang="en-US" sz="1800" b="0" baseline="0">
                <a:solidFill>
                  <a:schemeClr val="accent1"/>
                </a:solidFill>
              </a:rPr>
              <a:t> Imagery Placeholder]</a:t>
            </a:r>
            <a:endParaRPr lang="en-US" sz="1800" b="0">
              <a:solidFill>
                <a:schemeClr val="accent1"/>
              </a:solidFill>
            </a:endParaRPr>
          </a:p>
        </p:txBody>
      </p:sp>
      <p:sp>
        <p:nvSpPr>
          <p:cNvPr id="2" name="Title 1"/>
          <p:cNvSpPr>
            <a:spLocks noGrp="1"/>
          </p:cNvSpPr>
          <p:nvPr userDrawn="1">
            <p:ph type="ctrTitle" hasCustomPrompt="1"/>
          </p:nvPr>
        </p:nvSpPr>
        <p:spPr>
          <a:xfrm>
            <a:off x="552892" y="1460282"/>
            <a:ext cx="8133908" cy="369332"/>
          </a:xfrm>
          <a:prstGeom prst="rect">
            <a:avLst/>
          </a:prstGeom>
        </p:spPr>
        <p:txBody>
          <a:bodyPr wrap="square" lIns="82296" tIns="0" rIns="0" bIns="0" anchor="t" anchorCtr="0">
            <a:spAutoFit/>
          </a:bodyPr>
          <a:lstStyle>
            <a:lvl1pPr>
              <a:lnSpc>
                <a:spcPct val="100000"/>
              </a:lnSpc>
              <a:defRPr sz="2400" b="0" baseline="0">
                <a:solidFill>
                  <a:schemeClr val="accent1"/>
                </a:solidFill>
              </a:defRPr>
            </a:lvl1pPr>
          </a:lstStyle>
          <a:p>
            <a:r>
              <a:rPr lang="en-US"/>
              <a:t>[Custom Divider]</a:t>
            </a:r>
          </a:p>
        </p:txBody>
      </p:sp>
      <p:cxnSp>
        <p:nvCxnSpPr>
          <p:cNvPr id="6" name="Straight Connector 5"/>
          <p:cNvCxnSpPr/>
          <p:nvPr userDrawn="1"/>
        </p:nvCxnSpPr>
        <p:spPr>
          <a:xfrm>
            <a:off x="566739" y="1570036"/>
            <a:ext cx="0" cy="5287966"/>
          </a:xfrm>
          <a:prstGeom prst="line">
            <a:avLst/>
          </a:prstGeom>
          <a:ln w="254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384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B 2015 Tit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450210" y="381002"/>
            <a:ext cx="5436241" cy="530321"/>
          </a:xfrm>
          <a:prstGeom prst="rect">
            <a:avLst/>
          </a:prstGeom>
        </p:spPr>
        <p:txBody>
          <a:bodyPr vert="horz" wrap="square" lIns="0" tIns="0" rIns="0" bIns="0" rtlCol="0" anchor="b" anchorCtr="0">
            <a:noAutofit/>
          </a:bodyPr>
          <a:lstStyle>
            <a:lvl1pPr>
              <a:lnSpc>
                <a:spcPct val="100000"/>
              </a:lnSpc>
              <a:defRPr baseline="0"/>
            </a:lvl1pPr>
          </a:lstStyle>
          <a:p>
            <a:r>
              <a:rPr lang="en-US"/>
              <a:t>[Slide Title]</a:t>
            </a:r>
          </a:p>
        </p:txBody>
      </p:sp>
    </p:spTree>
    <p:extLst>
      <p:ext uri="{BB962C8B-B14F-4D97-AF65-F5344CB8AC3E}">
        <p14:creationId xmlns:p14="http://schemas.microsoft.com/office/powerpoint/2010/main" val="419471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_WB 2011 Secondary Cover">
    <p:spTree>
      <p:nvGrpSpPr>
        <p:cNvPr id="1" name=""/>
        <p:cNvGrpSpPr/>
        <p:nvPr/>
      </p:nvGrpSpPr>
      <p:grpSpPr>
        <a:xfrm>
          <a:off x="0" y="0"/>
          <a:ext cx="0" cy="0"/>
          <a:chOff x="0" y="0"/>
          <a:chExt cx="0" cy="0"/>
        </a:xfrm>
      </p:grpSpPr>
      <p:sp>
        <p:nvSpPr>
          <p:cNvPr id="9" name="Rectangle 8"/>
          <p:cNvSpPr/>
          <p:nvPr/>
        </p:nvSpPr>
        <p:spPr>
          <a:xfrm>
            <a:off x="457200" y="0"/>
            <a:ext cx="8229600" cy="5715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16" tIns="45707" rIns="91416" bIns="45707" anchor="ctr"/>
          <a:lstStyle/>
          <a:p>
            <a:pPr algn="ctr" fontAlgn="auto">
              <a:spcBef>
                <a:spcPts val="0"/>
              </a:spcBef>
              <a:spcAft>
                <a:spcPts val="0"/>
              </a:spcAft>
              <a:defRPr/>
            </a:pPr>
            <a:endParaRPr lang="en-US" dirty="0">
              <a:solidFill>
                <a:schemeClr val="accent3"/>
              </a:solidFill>
            </a:endParaRPr>
          </a:p>
        </p:txBody>
      </p:sp>
      <p:sp>
        <p:nvSpPr>
          <p:cNvPr id="2" name="Title 1"/>
          <p:cNvSpPr>
            <a:spLocks noGrp="1"/>
          </p:cNvSpPr>
          <p:nvPr>
            <p:ph type="ctrTitle" hasCustomPrompt="1"/>
          </p:nvPr>
        </p:nvSpPr>
        <p:spPr>
          <a:xfrm>
            <a:off x="552893" y="2909454"/>
            <a:ext cx="6172199" cy="2468564"/>
          </a:xfrm>
          <a:prstGeom prst="rect">
            <a:avLst/>
          </a:prstGeom>
        </p:spPr>
        <p:txBody>
          <a:bodyPr lIns="84216" tIns="0" rIns="0" bIns="0" anchor="t" anchorCtr="0">
            <a:noAutofit/>
          </a:bodyPr>
          <a:lstStyle>
            <a:lvl1pPr>
              <a:defRPr sz="3600">
                <a:solidFill>
                  <a:schemeClr val="bg1"/>
                </a:solidFill>
              </a:defRPr>
            </a:lvl1pPr>
          </a:lstStyle>
          <a:p>
            <a:r>
              <a:rPr lang="en-US" dirty="0"/>
              <a:t>[Primary Title Slide layout  when used with clear covers]</a:t>
            </a:r>
          </a:p>
        </p:txBody>
      </p:sp>
      <p:sp>
        <p:nvSpPr>
          <p:cNvPr id="3" name="Subtitle 2"/>
          <p:cNvSpPr>
            <a:spLocks noGrp="1"/>
          </p:cNvSpPr>
          <p:nvPr>
            <p:ph type="subTitle" idx="1" hasCustomPrompt="1"/>
          </p:nvPr>
        </p:nvSpPr>
        <p:spPr>
          <a:xfrm>
            <a:off x="7232929" y="2413000"/>
            <a:ext cx="1377980" cy="617534"/>
          </a:xfrm>
          <a:prstGeom prst="rect">
            <a:avLst/>
          </a:prstGeom>
        </p:spPr>
        <p:txBody>
          <a:bodyPr lIns="91416" tIns="0" rIns="0" bIns="0">
            <a:noAutofit/>
          </a:bodyPr>
          <a:lstStyle>
            <a:lvl1pPr marL="0" indent="0" algn="l">
              <a:buNone/>
              <a:defRPr sz="1000" i="0" baseline="0">
                <a:solidFill>
                  <a:schemeClr val="bg1"/>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dirty="0"/>
              <a:t>[Insert Date]</a:t>
            </a:r>
          </a:p>
        </p:txBody>
      </p:sp>
      <p:cxnSp>
        <p:nvCxnSpPr>
          <p:cNvPr id="31" name="Straight Connector 30"/>
          <p:cNvCxnSpPr/>
          <p:nvPr/>
        </p:nvCxnSpPr>
        <p:spPr>
          <a:xfrm rot="5400000">
            <a:off x="-771524" y="4374356"/>
            <a:ext cx="2676525" cy="0"/>
          </a:xfrm>
          <a:prstGeom prst="line">
            <a:avLst/>
          </a:prstGeom>
          <a:ln w="254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5605272" y="4078289"/>
            <a:ext cx="3273428" cy="0"/>
          </a:xfrm>
          <a:prstGeom prst="line">
            <a:avLst/>
          </a:prstGeom>
          <a:ln w="127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descr="WB_Final_approved.png"/>
          <p:cNvPicPr>
            <a:picLocks noChangeAspect="1"/>
          </p:cNvPicPr>
          <p:nvPr/>
        </p:nvPicPr>
        <p:blipFill>
          <a:blip r:embed="rId2" cstate="print"/>
          <a:stretch>
            <a:fillRect/>
          </a:stretch>
        </p:blipFill>
        <p:spPr>
          <a:xfrm>
            <a:off x="548724" y="6082923"/>
            <a:ext cx="1964093" cy="354682"/>
          </a:xfrm>
          <a:prstGeom prst="rect">
            <a:avLst/>
          </a:prstGeom>
        </p:spPr>
      </p:pic>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B 2015 Body">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50209" y="381002"/>
            <a:ext cx="5440680" cy="530321"/>
          </a:xfrm>
          <a:prstGeom prst="rect">
            <a:avLst/>
          </a:prstGeom>
        </p:spPr>
        <p:txBody>
          <a:bodyPr vert="horz" wrap="square" lIns="0" tIns="0" rIns="0" bIns="0" rtlCol="0" anchor="b" anchorCtr="0">
            <a:noAutofit/>
          </a:bodyPr>
          <a:lstStyle>
            <a:lvl1pPr>
              <a:lnSpc>
                <a:spcPct val="100000"/>
              </a:lnSpc>
              <a:defRPr/>
            </a:lvl1pPr>
          </a:lstStyle>
          <a:p>
            <a:r>
              <a:rPr lang="en-US"/>
              <a:t>[Slide Title]</a:t>
            </a:r>
          </a:p>
        </p:txBody>
      </p:sp>
      <p:sp>
        <p:nvSpPr>
          <p:cNvPr id="12" name="Content Placeholder 11"/>
          <p:cNvSpPr>
            <a:spLocks noGrp="1"/>
          </p:cNvSpPr>
          <p:nvPr>
            <p:ph sz="quarter" idx="12" hasCustomPrompt="1"/>
          </p:nvPr>
        </p:nvSpPr>
        <p:spPr>
          <a:xfrm>
            <a:off x="457200" y="1906103"/>
            <a:ext cx="5429251" cy="436017"/>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smtClean="0"/>
            </a:lvl3pPr>
          </a:lstStyle>
          <a:p>
            <a:pPr lvl="0"/>
            <a:r>
              <a:rPr lang="en-US"/>
              <a:t>First level</a:t>
            </a:r>
          </a:p>
          <a:p>
            <a:pPr lvl="1"/>
            <a:r>
              <a:rPr lang="en-US"/>
              <a:t>Second level</a:t>
            </a:r>
          </a:p>
          <a:p>
            <a:pPr lvl="2"/>
            <a:r>
              <a:rPr lang="en-US"/>
              <a:t>Third level</a:t>
            </a:r>
          </a:p>
        </p:txBody>
      </p:sp>
    </p:spTree>
    <p:extLst>
      <p:ext uri="{BB962C8B-B14F-4D97-AF65-F5344CB8AC3E}">
        <p14:creationId xmlns:p14="http://schemas.microsoft.com/office/powerpoint/2010/main" val="2837779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Delete slide masters after this">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0" rIns="68562" bIns="34280" rtlCol="0" anchor="ctr"/>
          <a:lstStyle/>
          <a:p>
            <a:pPr algn="ctr"/>
            <a:r>
              <a:rPr lang="en-US" sz="4575"/>
              <a:t>Slide masters after this slide should be deleted</a:t>
            </a:r>
          </a:p>
        </p:txBody>
      </p:sp>
    </p:spTree>
    <p:extLst>
      <p:ext uri="{BB962C8B-B14F-4D97-AF65-F5344CB8AC3E}">
        <p14:creationId xmlns:p14="http://schemas.microsoft.com/office/powerpoint/2010/main" val="823099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3602039"/>
            <a:ext cx="6858000" cy="207749"/>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p:cNvSpPr>
            <a:spLocks noGrp="1"/>
          </p:cNvSpPr>
          <p:nvPr>
            <p:ph type="dt" sz="half" idx="10"/>
          </p:nvPr>
        </p:nvSpPr>
        <p:spPr/>
        <p:txBody>
          <a:bodyPr/>
          <a:lstStyle/>
          <a:p>
            <a:fld id="{6B505FBC-0B06-40D0-ABB6-2DB8A2C55044}"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C1F19-3A92-4145-A543-6BFE6B68AEB0}" type="slidenum">
              <a:rPr lang="en-US" smtClean="0"/>
              <a:t>‹#›</a:t>
            </a:fld>
            <a:endParaRPr lang="en-US"/>
          </a:p>
        </p:txBody>
      </p:sp>
    </p:spTree>
    <p:extLst>
      <p:ext uri="{BB962C8B-B14F-4D97-AF65-F5344CB8AC3E}">
        <p14:creationId xmlns:p14="http://schemas.microsoft.com/office/powerpoint/2010/main" val="1588773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_WB 2011 Primary Cover">
    <p:spTree>
      <p:nvGrpSpPr>
        <p:cNvPr id="1" name=""/>
        <p:cNvGrpSpPr/>
        <p:nvPr/>
      </p:nvGrpSpPr>
      <p:grpSpPr>
        <a:xfrm>
          <a:off x="0" y="0"/>
          <a:ext cx="0" cy="0"/>
          <a:chOff x="0" y="0"/>
          <a:chExt cx="0" cy="0"/>
        </a:xfrm>
      </p:grpSpPr>
      <p:pic>
        <p:nvPicPr>
          <p:cNvPr id="16" name="Picture 15" descr="WB_Final_approved.png"/>
          <p:cNvPicPr>
            <a:picLocks noChangeAspect="1"/>
          </p:cNvPicPr>
          <p:nvPr/>
        </p:nvPicPr>
        <p:blipFill>
          <a:blip r:embed="rId2" cstate="print"/>
          <a:stretch>
            <a:fillRect/>
          </a:stretch>
        </p:blipFill>
        <p:spPr>
          <a:xfrm>
            <a:off x="550864" y="5968539"/>
            <a:ext cx="2127863" cy="507577"/>
          </a:xfrm>
          <a:prstGeom prst="rect">
            <a:avLst/>
          </a:prstGeom>
        </p:spPr>
      </p:pic>
      <p:sp>
        <p:nvSpPr>
          <p:cNvPr id="2" name="Title 1"/>
          <p:cNvSpPr>
            <a:spLocks noGrp="1"/>
          </p:cNvSpPr>
          <p:nvPr>
            <p:ph type="ctrTitle" hasCustomPrompt="1"/>
          </p:nvPr>
        </p:nvSpPr>
        <p:spPr>
          <a:xfrm>
            <a:off x="552893" y="2909454"/>
            <a:ext cx="6011713" cy="2468564"/>
          </a:xfrm>
          <a:prstGeom prst="rect">
            <a:avLst/>
          </a:prstGeom>
        </p:spPr>
        <p:txBody>
          <a:bodyPr lIns="84216" tIns="0" rIns="0" bIns="0" anchor="t" anchorCtr="0">
            <a:noAutofit/>
          </a:bodyPr>
          <a:lstStyle>
            <a:lvl1pPr>
              <a:defRPr sz="2700">
                <a:solidFill>
                  <a:schemeClr val="accent2"/>
                </a:solidFill>
              </a:defRPr>
            </a:lvl1pPr>
          </a:lstStyle>
          <a:p>
            <a:r>
              <a:rPr lang="en-US"/>
              <a:t>[Primary Title Slide layout  when used with preprinted blue covers]</a:t>
            </a:r>
          </a:p>
        </p:txBody>
      </p:sp>
      <p:sp>
        <p:nvSpPr>
          <p:cNvPr id="3" name="Subtitle 2"/>
          <p:cNvSpPr>
            <a:spLocks noGrp="1"/>
          </p:cNvSpPr>
          <p:nvPr>
            <p:ph type="subTitle" idx="1" hasCustomPrompt="1"/>
          </p:nvPr>
        </p:nvSpPr>
        <p:spPr>
          <a:xfrm>
            <a:off x="7230141" y="2413005"/>
            <a:ext cx="1377803" cy="617535"/>
          </a:xfrm>
          <a:prstGeom prst="rect">
            <a:avLst/>
          </a:prstGeom>
        </p:spPr>
        <p:txBody>
          <a:bodyPr lIns="91416" tIns="0" rIns="0" bIns="0">
            <a:noAutofit/>
          </a:bodyPr>
          <a:lstStyle>
            <a:lvl1pPr marL="0" indent="0" algn="l">
              <a:buNone/>
              <a:defRPr sz="750" i="0" baseline="0">
                <a:solidFill>
                  <a:schemeClr val="accent2"/>
                </a:solidFill>
                <a:latin typeface="+mj-lt"/>
              </a:defRPr>
            </a:lvl1pPr>
            <a:lvl2pPr marL="342811" indent="0" algn="ctr">
              <a:buNone/>
              <a:defRPr>
                <a:solidFill>
                  <a:schemeClr val="tx1">
                    <a:tint val="75000"/>
                  </a:schemeClr>
                </a:solidFill>
              </a:defRPr>
            </a:lvl2pPr>
            <a:lvl3pPr marL="685623" indent="0" algn="ctr">
              <a:buNone/>
              <a:defRPr>
                <a:solidFill>
                  <a:schemeClr val="tx1">
                    <a:tint val="75000"/>
                  </a:schemeClr>
                </a:solidFill>
              </a:defRPr>
            </a:lvl3pPr>
            <a:lvl4pPr marL="1028435" indent="0" algn="ctr">
              <a:buNone/>
              <a:defRPr>
                <a:solidFill>
                  <a:schemeClr val="tx1">
                    <a:tint val="75000"/>
                  </a:schemeClr>
                </a:solidFill>
              </a:defRPr>
            </a:lvl4pPr>
            <a:lvl5pPr marL="1371248" indent="0" algn="ctr">
              <a:buNone/>
              <a:defRPr>
                <a:solidFill>
                  <a:schemeClr val="tx1">
                    <a:tint val="75000"/>
                  </a:schemeClr>
                </a:solidFill>
              </a:defRPr>
            </a:lvl5pPr>
            <a:lvl6pPr marL="1714059" indent="0" algn="ctr">
              <a:buNone/>
              <a:defRPr>
                <a:solidFill>
                  <a:schemeClr val="tx1">
                    <a:tint val="75000"/>
                  </a:schemeClr>
                </a:solidFill>
              </a:defRPr>
            </a:lvl6pPr>
            <a:lvl7pPr marL="2056870" indent="0" algn="ctr">
              <a:buNone/>
              <a:defRPr>
                <a:solidFill>
                  <a:schemeClr val="tx1">
                    <a:tint val="75000"/>
                  </a:schemeClr>
                </a:solidFill>
              </a:defRPr>
            </a:lvl7pPr>
            <a:lvl8pPr marL="2399682" indent="0" algn="ctr">
              <a:buNone/>
              <a:defRPr>
                <a:solidFill>
                  <a:schemeClr val="tx1">
                    <a:tint val="75000"/>
                  </a:schemeClr>
                </a:solidFill>
              </a:defRPr>
            </a:lvl8pPr>
            <a:lvl9pPr marL="2742494" indent="0" algn="ctr">
              <a:buNone/>
              <a:defRPr>
                <a:solidFill>
                  <a:schemeClr val="tx1">
                    <a:tint val="75000"/>
                  </a:schemeClr>
                </a:solidFill>
              </a:defRPr>
            </a:lvl9pPr>
          </a:lstStyle>
          <a:p>
            <a:r>
              <a:rPr lang="en-US"/>
              <a:t>[Insert Date]</a:t>
            </a:r>
          </a:p>
        </p:txBody>
      </p:sp>
      <p:cxnSp>
        <p:nvCxnSpPr>
          <p:cNvPr id="32" name="Straight Connector 31"/>
          <p:cNvCxnSpPr/>
          <p:nvPr/>
        </p:nvCxnSpPr>
        <p:spPr>
          <a:xfrm rot="5400000">
            <a:off x="5601019" y="4078289"/>
            <a:ext cx="3273428" cy="0"/>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771523" y="4374356"/>
            <a:ext cx="2676525" cy="0"/>
          </a:xfrm>
          <a:prstGeom prst="line">
            <a:avLst/>
          </a:prstGeom>
          <a:ln w="254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5630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2702540"/>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39624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585788"/>
            <a:ext cx="1024684" cy="292608"/>
          </a:xfrm>
          <a:prstGeom prst="rect">
            <a:avLst/>
          </a:prstGeom>
        </p:spPr>
      </p:pic>
      <p:pic>
        <p:nvPicPr>
          <p:cNvPr id="8" name="Picture 7" descr="Glowing abstract dots of varying sizes oriented in spirals creating a visual reminiscent of outer space, representing tech and data connectivity.">
            <a:extLst>
              <a:ext uri="{FF2B5EF4-FFF2-40B4-BE49-F238E27FC236}">
                <a16:creationId xmlns:a16="http://schemas.microsoft.com/office/drawing/2014/main" id="{1D0063B6-BC81-7F4D-B7BA-8C950AF6EDD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ltGray">
          <a:xfrm>
            <a:off x="4000500" y="0"/>
            <a:ext cx="5143500" cy="6858000"/>
          </a:xfrm>
          <a:prstGeom prst="rect">
            <a:avLst/>
          </a:prstGeom>
        </p:spPr>
      </p:pic>
    </p:spTree>
    <p:extLst>
      <p:ext uri="{BB962C8B-B14F-4D97-AF65-F5344CB8AC3E}">
        <p14:creationId xmlns:p14="http://schemas.microsoft.com/office/powerpoint/2010/main" val="262950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2702540"/>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39624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585788"/>
            <a:ext cx="1024830" cy="292608"/>
          </a:xfrm>
          <a:prstGeom prst="rect">
            <a:avLst/>
          </a:prstGeom>
        </p:spPr>
      </p:pic>
      <p:pic>
        <p:nvPicPr>
          <p:cNvPr id="6" name="Picture 5" descr="Glowing abstract dots of varying sizes oriented in spirals creating a visual reminiscent of outer space, representing tech and data connectivity.">
            <a:extLst>
              <a:ext uri="{FF2B5EF4-FFF2-40B4-BE49-F238E27FC236}">
                <a16:creationId xmlns:a16="http://schemas.microsoft.com/office/drawing/2014/main" id="{683405E5-D2AA-3A4C-BD2A-5812A01A503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ltGray">
          <a:xfrm>
            <a:off x="4000500" y="0"/>
            <a:ext cx="5143500" cy="6858000"/>
          </a:xfrm>
          <a:prstGeom prst="rect">
            <a:avLst/>
          </a:prstGeom>
        </p:spPr>
      </p:pic>
    </p:spTree>
    <p:extLst>
      <p:ext uri="{BB962C8B-B14F-4D97-AF65-F5344CB8AC3E}">
        <p14:creationId xmlns:p14="http://schemas.microsoft.com/office/powerpoint/2010/main" val="938345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3118278"/>
            <a:ext cx="6862763" cy="415498"/>
          </a:xfrm>
          <a:noFill/>
        </p:spPr>
        <p:txBody>
          <a:bodyPr wrap="square"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0"/>
            <a:ext cx="6862763"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585788"/>
            <a:ext cx="1024684" cy="292608"/>
          </a:xfrm>
          <a:prstGeom prst="rect">
            <a:avLst/>
          </a:prstGeom>
        </p:spPr>
      </p:pic>
    </p:spTree>
    <p:extLst>
      <p:ext uri="{BB962C8B-B14F-4D97-AF65-F5344CB8AC3E}">
        <p14:creationId xmlns:p14="http://schemas.microsoft.com/office/powerpoint/2010/main" val="4236457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3118278"/>
            <a:ext cx="6862763" cy="415498"/>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0"/>
            <a:ext cx="6862763"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1904765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2779"/>
            <a:ext cx="4133850" cy="830997"/>
          </a:xfrm>
          <a:noFill/>
        </p:spPr>
        <p:txBody>
          <a:bodyPr wrap="square"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0"/>
            <a:ext cx="413385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585788"/>
            <a:ext cx="1024684" cy="292608"/>
          </a:xfrm>
          <a:prstGeom prst="rect">
            <a:avLst/>
          </a:prstGeom>
        </p:spPr>
      </p:pic>
      <p:pic>
        <p:nvPicPr>
          <p:cNvPr id="6" name="Graphic 5"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F7EA209F-FE08-BF4F-804A-F320A701B9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5186" y="1126542"/>
            <a:ext cx="3257918" cy="5238863"/>
          </a:xfrm>
          <a:prstGeom prst="rect">
            <a:avLst/>
          </a:prstGeom>
        </p:spPr>
      </p:pic>
    </p:spTree>
    <p:extLst>
      <p:ext uri="{BB962C8B-B14F-4D97-AF65-F5344CB8AC3E}">
        <p14:creationId xmlns:p14="http://schemas.microsoft.com/office/powerpoint/2010/main" val="2169977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2779"/>
            <a:ext cx="4133850" cy="830997"/>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0"/>
            <a:ext cx="413385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585788"/>
            <a:ext cx="1024830" cy="292608"/>
          </a:xfrm>
          <a:prstGeom prst="rect">
            <a:avLst/>
          </a:prstGeom>
        </p:spPr>
      </p:pic>
      <p:pic>
        <p:nvPicPr>
          <p:cNvPr id="7" name="Graphic 6"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652449DF-AF32-044F-BC02-38FCA0067C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1042" y="1704086"/>
            <a:ext cx="3266205" cy="4661318"/>
          </a:xfrm>
          <a:prstGeom prst="rect">
            <a:avLst/>
          </a:prstGeom>
        </p:spPr>
      </p:pic>
    </p:spTree>
    <p:extLst>
      <p:ext uri="{BB962C8B-B14F-4D97-AF65-F5344CB8AC3E}">
        <p14:creationId xmlns:p14="http://schemas.microsoft.com/office/powerpoint/2010/main" val="4102793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145318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23079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434370"/>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069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435100"/>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435100"/>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54463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457200"/>
            <a:ext cx="8263890" cy="415498"/>
          </a:xfrm>
        </p:spPr>
        <p:txBody>
          <a:bodyPr/>
          <a:lstStyle/>
          <a:p>
            <a:r>
              <a:rPr lang="en-US"/>
              <a:t>Click to edit Master title style</a:t>
            </a:r>
          </a:p>
        </p:txBody>
      </p:sp>
      <p:sp>
        <p:nvSpPr>
          <p:cNvPr id="4" name="Text Placeholder 3"/>
          <p:cNvSpPr>
            <a:spLocks noGrp="1"/>
          </p:cNvSpPr>
          <p:nvPr>
            <p:ph type="body" sz="quarter" idx="10"/>
          </p:nvPr>
        </p:nvSpPr>
        <p:spPr>
          <a:xfrm>
            <a:off x="438150" y="1435100"/>
            <a:ext cx="3909060" cy="12095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435100"/>
            <a:ext cx="3909060" cy="12095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118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457200"/>
            <a:ext cx="8263890" cy="4154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436689"/>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2084389"/>
            <a:ext cx="3914775" cy="1163395"/>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436689"/>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2084389"/>
            <a:ext cx="3914775" cy="1163395"/>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760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457200"/>
            <a:ext cx="8263890" cy="4154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436689"/>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2081213"/>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436689"/>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2081213"/>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233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457200"/>
            <a:ext cx="8263890" cy="4154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438275"/>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2390775"/>
            <a:ext cx="2448306" cy="1320361"/>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438275"/>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2384135"/>
            <a:ext cx="2448306" cy="1320361"/>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438275"/>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2390775"/>
            <a:ext cx="2448306" cy="1320361"/>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74596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457200"/>
            <a:ext cx="8263890" cy="4154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438275"/>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2283116"/>
            <a:ext cx="1899047" cy="12464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438275"/>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2276476"/>
            <a:ext cx="1899047" cy="12464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438275"/>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2283116"/>
            <a:ext cx="1899047" cy="12464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438275"/>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2276476"/>
            <a:ext cx="1899047" cy="12464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3674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457200"/>
            <a:ext cx="8263890" cy="4154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228311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227647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228311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227647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438276"/>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2276476"/>
            <a:ext cx="1474470" cy="1066446"/>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3034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283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09828C38-5738-4399-ADDB-98949785A256}"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3D9C44-3924-4B97-9775-DCF8E041DECD}" type="slidenum">
              <a:rPr lang="en-US" smtClean="0"/>
              <a:pPr/>
              <a:t>‹#›</a:t>
            </a:fld>
            <a:endParaRPr lang="en-US"/>
          </a:p>
        </p:txBody>
      </p:sp>
    </p:spTree>
    <p:extLst>
      <p:ext uri="{BB962C8B-B14F-4D97-AF65-F5344CB8AC3E}">
        <p14:creationId xmlns:p14="http://schemas.microsoft.com/office/powerpoint/2010/main" val="2980443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2556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882690"/>
            <a:ext cx="8263890" cy="4154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34295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3013501"/>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94652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4572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3570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229320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3535541"/>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68580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561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3011915"/>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68580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66341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979738"/>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68580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6763178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68580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9144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8925402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68580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8776783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68580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88046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_WB 2011 Titl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521208" y="100586"/>
            <a:ext cx="8165592" cy="630237"/>
          </a:xfrm>
          <a:prstGeom prst="rect">
            <a:avLst/>
          </a:prstGeom>
        </p:spPr>
        <p:txBody>
          <a:bodyPr vert="horz" lIns="0" tIns="0" rIns="0" bIns="0" rtlCol="0" anchor="b" anchorCtr="0">
            <a:noAutofit/>
          </a:bodyPr>
          <a:lstStyle>
            <a:lvl1pPr>
              <a:defRPr baseline="0"/>
            </a:lvl1pPr>
          </a:lstStyle>
          <a:p>
            <a:r>
              <a:rPr lang="en-US"/>
              <a:t>[Page Title]</a:t>
            </a:r>
          </a:p>
        </p:txBody>
      </p:sp>
      <p:sp>
        <p:nvSpPr>
          <p:cNvPr id="6" name="Text Placeholder 5"/>
          <p:cNvSpPr>
            <a:spLocks noGrp="1"/>
          </p:cNvSpPr>
          <p:nvPr>
            <p:ph type="body" sz="quarter" idx="10" hasCustomPrompt="1"/>
          </p:nvPr>
        </p:nvSpPr>
        <p:spPr>
          <a:xfrm>
            <a:off x="8305800" y="6543230"/>
            <a:ext cx="762000" cy="228600"/>
          </a:xfrm>
        </p:spPr>
        <p:txBody>
          <a:bodyPr/>
          <a:lstStyle>
            <a:lvl1pPr algn="ctr">
              <a:defRPr sz="750"/>
            </a:lvl1pPr>
          </a:lstStyle>
          <a:p>
            <a:pPr lvl="0"/>
            <a:fld id="{EA31A384-3F5C-44A9-8889-4CC6F91454CF}" type="slidenum">
              <a:rPr lang="en-US" smtClean="0"/>
              <a:t>‹#›</a:t>
            </a:fld>
            <a:endParaRPr lang="en-US"/>
          </a:p>
        </p:txBody>
      </p:sp>
    </p:spTree>
    <p:extLst>
      <p:ext uri="{BB962C8B-B14F-4D97-AF65-F5344CB8AC3E}">
        <p14:creationId xmlns:p14="http://schemas.microsoft.com/office/powerpoint/2010/main" val="736029420"/>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5505378"/>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4572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767861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935537"/>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2286000"/>
            <a:ext cx="9144000" cy="4572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526100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4572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56896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2025650"/>
            <a:ext cx="4025646" cy="347472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56896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2025650"/>
            <a:ext cx="4025646" cy="347472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574242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4572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56896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2025650"/>
            <a:ext cx="2606040" cy="347472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56896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2025650"/>
            <a:ext cx="2606040" cy="347472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56896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2025650"/>
            <a:ext cx="2606040" cy="347472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984176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4572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753938"/>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2025650"/>
            <a:ext cx="1899666" cy="2532888"/>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4753938"/>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2025650"/>
            <a:ext cx="1899666" cy="2532888"/>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4753938"/>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2025650"/>
            <a:ext cx="1899666" cy="2532888"/>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4753938"/>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2025650"/>
            <a:ext cx="1899666" cy="2532888"/>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542077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935823"/>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5334001"/>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546854" cy="280720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53340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2286000"/>
            <a:ext cx="4546854" cy="280720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507447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935822"/>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800601"/>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3017520" cy="22860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479941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2286000"/>
            <a:ext cx="3017520" cy="22860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479941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2286000"/>
            <a:ext cx="3017520" cy="22860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214236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935823"/>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800601"/>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249424" cy="22860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479941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2286000"/>
            <a:ext cx="2249424" cy="22860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479941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2286000"/>
            <a:ext cx="2249424" cy="22860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479941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2286000"/>
            <a:ext cx="2249424" cy="22860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654277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935823"/>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4800601"/>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1789938" cy="22860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479941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2286000"/>
            <a:ext cx="1789938" cy="22860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479941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2286000"/>
            <a:ext cx="1789938" cy="22860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479941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2286000"/>
            <a:ext cx="1789938" cy="22860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479941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2286000"/>
            <a:ext cx="1789938" cy="22860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763103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938997"/>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2286000"/>
            <a:ext cx="1735074"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2286000"/>
            <a:ext cx="1735074"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2286000"/>
            <a:ext cx="1735074"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111332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_WB 2011 TOC">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747713" y="1450976"/>
            <a:ext cx="7562851" cy="4721225"/>
          </a:xfrm>
          <a:prstGeom prst="rect">
            <a:avLst/>
          </a:prstGeom>
        </p:spPr>
        <p:txBody>
          <a:bodyPr tIns="0" bIns="0" anchor="t"/>
          <a:lstStyle>
            <a:lvl1pPr marL="257138" marR="0" indent="-257138" algn="l" defTabSz="685623" rtl="0" eaLnBrk="1" fontAlgn="auto" latinLnBrk="0" hangingPunct="1">
              <a:lnSpc>
                <a:spcPct val="100000"/>
              </a:lnSpc>
              <a:spcBef>
                <a:spcPts val="450"/>
              </a:spcBef>
              <a:spcAft>
                <a:spcPts val="0"/>
              </a:spcAft>
              <a:buClr>
                <a:schemeClr val="accent1"/>
              </a:buClr>
              <a:buSzTx/>
              <a:buFont typeface="+mj-lt"/>
              <a:buNone/>
              <a:tabLst/>
              <a:defRPr sz="1050">
                <a:solidFill>
                  <a:srgbClr val="000000"/>
                </a:solidFill>
                <a:latin typeface="+mj-lt"/>
              </a:defRPr>
            </a:lvl1pPr>
            <a:lvl2pPr marL="4761" indent="0">
              <a:lnSpc>
                <a:spcPct val="100000"/>
              </a:lnSpc>
              <a:spcBef>
                <a:spcPts val="0"/>
              </a:spcBef>
              <a:buNone/>
              <a:defRPr sz="1800">
                <a:solidFill>
                  <a:srgbClr val="000000"/>
                </a:solidFill>
                <a:latin typeface="+mj-lt"/>
              </a:defRPr>
            </a:lvl2pPr>
            <a:lvl3pPr marL="254794" indent="0">
              <a:lnSpc>
                <a:spcPct val="100000"/>
              </a:lnSpc>
              <a:buNone/>
              <a:defRPr sz="1200">
                <a:solidFill>
                  <a:schemeClr val="tx1"/>
                </a:solidFill>
              </a:defRPr>
            </a:lvl3pPr>
            <a:lvl4pPr marL="254794" indent="0">
              <a:lnSpc>
                <a:spcPct val="100000"/>
              </a:lnSpc>
              <a:spcBef>
                <a:spcPts val="0"/>
              </a:spcBef>
              <a:buNone/>
              <a:defRPr sz="1800">
                <a:solidFill>
                  <a:schemeClr val="tx1"/>
                </a:solidFill>
              </a:defRPr>
            </a:lvl4pPr>
            <a:lvl5pPr marL="1371407" indent="0">
              <a:buNone/>
              <a:defRPr sz="1050">
                <a:solidFill>
                  <a:schemeClr val="tx1">
                    <a:tint val="75000"/>
                  </a:schemeClr>
                </a:solidFill>
              </a:defRPr>
            </a:lvl5pPr>
            <a:lvl6pPr marL="1714259" indent="0">
              <a:buNone/>
              <a:defRPr sz="1050">
                <a:solidFill>
                  <a:schemeClr val="tx1">
                    <a:tint val="75000"/>
                  </a:schemeClr>
                </a:solidFill>
              </a:defRPr>
            </a:lvl6pPr>
            <a:lvl7pPr marL="2057111" indent="0">
              <a:buNone/>
              <a:defRPr sz="1050">
                <a:solidFill>
                  <a:schemeClr val="tx1">
                    <a:tint val="75000"/>
                  </a:schemeClr>
                </a:solidFill>
              </a:defRPr>
            </a:lvl7pPr>
            <a:lvl8pPr marL="2399963" indent="0">
              <a:buNone/>
              <a:defRPr sz="1050">
                <a:solidFill>
                  <a:schemeClr val="tx1">
                    <a:tint val="75000"/>
                  </a:schemeClr>
                </a:solidFill>
              </a:defRPr>
            </a:lvl8pPr>
            <a:lvl9pPr marL="2742815" indent="0">
              <a:buNone/>
              <a:defRPr sz="1050">
                <a:solidFill>
                  <a:schemeClr val="tx1">
                    <a:tint val="75000"/>
                  </a:schemeClr>
                </a:solidFill>
              </a:defRPr>
            </a:lvl9pPr>
          </a:lstStyle>
          <a:p>
            <a:pPr lvl="0"/>
            <a:r>
              <a:rPr lang="en-US"/>
              <a:t>Level 1</a:t>
            </a:r>
          </a:p>
          <a:p>
            <a:pPr lvl="1"/>
            <a:r>
              <a:rPr lang="en-US"/>
              <a:t>Level 2</a:t>
            </a:r>
          </a:p>
          <a:p>
            <a:pPr lvl="2"/>
            <a:r>
              <a:rPr lang="en-US"/>
              <a:t>Level 3</a:t>
            </a:r>
          </a:p>
          <a:p>
            <a:pPr lvl="3"/>
            <a:r>
              <a:rPr lang="en-US"/>
              <a:t>Level 4</a:t>
            </a:r>
          </a:p>
          <a:p>
            <a:pPr lvl="0"/>
            <a:endParaRPr lang="en-US"/>
          </a:p>
        </p:txBody>
      </p:sp>
      <p:sp>
        <p:nvSpPr>
          <p:cNvPr id="4" name="Title Placeholder 1"/>
          <p:cNvSpPr>
            <a:spLocks noGrp="1"/>
          </p:cNvSpPr>
          <p:nvPr>
            <p:ph type="title" hasCustomPrompt="1"/>
          </p:nvPr>
        </p:nvSpPr>
        <p:spPr>
          <a:xfrm>
            <a:off x="521209" y="301752"/>
            <a:ext cx="7789355" cy="429768"/>
          </a:xfrm>
          <a:prstGeom prst="rect">
            <a:avLst/>
          </a:prstGeom>
        </p:spPr>
        <p:txBody>
          <a:bodyPr vert="horz" lIns="0" tIns="0" rIns="0" bIns="0" rtlCol="0" anchor="b" anchorCtr="0">
            <a:noAutofit/>
          </a:bodyPr>
          <a:lstStyle>
            <a:lvl1pPr>
              <a:lnSpc>
                <a:spcPct val="100000"/>
              </a:lnSpc>
              <a:defRPr baseline="0"/>
            </a:lvl1pPr>
          </a:lstStyle>
          <a:p>
            <a:r>
              <a:rPr lang="en-US"/>
              <a:t>[Table of Contents]</a:t>
            </a:r>
          </a:p>
        </p:txBody>
      </p:sp>
      <p:sp>
        <p:nvSpPr>
          <p:cNvPr id="5" name="Slide Number Placeholder 14">
            <a:extLst>
              <a:ext uri="{FF2B5EF4-FFF2-40B4-BE49-F238E27FC236}">
                <a16:creationId xmlns:a16="http://schemas.microsoft.com/office/drawing/2014/main" id="{441B6624-A01D-4C94-8227-A84866020533}"/>
              </a:ext>
            </a:extLst>
          </p:cNvPr>
          <p:cNvSpPr>
            <a:spLocks noGrp="1"/>
          </p:cNvSpPr>
          <p:nvPr>
            <p:ph type="sldNum" sz="quarter" idx="11"/>
          </p:nvPr>
        </p:nvSpPr>
        <p:spPr>
          <a:xfrm>
            <a:off x="6546965" y="6472558"/>
            <a:ext cx="2133600" cy="304800"/>
          </a:xfrm>
          <a:prstGeom prst="rect">
            <a:avLst/>
          </a:prstGeom>
        </p:spPr>
        <p:txBody>
          <a:bodyPr/>
          <a:lstStyle>
            <a:lvl1pPr algn="r">
              <a:defRPr sz="900"/>
            </a:lvl1pPr>
          </a:lstStyle>
          <a:p>
            <a:fld id="{9AB02BD2-853C-435A-9589-0A7A36DDA85E}" type="slidenum">
              <a:rPr lang="en-US" smtClean="0"/>
              <a:pPr/>
              <a:t>‹#›</a:t>
            </a:fld>
            <a:endParaRPr lang="en-US"/>
          </a:p>
        </p:txBody>
      </p:sp>
      <p:sp>
        <p:nvSpPr>
          <p:cNvPr id="6" name="Footer Placeholder 15">
            <a:extLst>
              <a:ext uri="{FF2B5EF4-FFF2-40B4-BE49-F238E27FC236}">
                <a16:creationId xmlns:a16="http://schemas.microsoft.com/office/drawing/2014/main" id="{5E967C35-D4F9-4EA6-A214-96A2CD98A3CE}"/>
              </a:ext>
            </a:extLst>
          </p:cNvPr>
          <p:cNvSpPr>
            <a:spLocks noGrp="1"/>
          </p:cNvSpPr>
          <p:nvPr>
            <p:ph type="ftr" sz="quarter" idx="3"/>
          </p:nvPr>
        </p:nvSpPr>
        <p:spPr>
          <a:xfrm>
            <a:off x="3470304" y="6472558"/>
            <a:ext cx="2866073" cy="304800"/>
          </a:xfrm>
          <a:prstGeom prst="rect">
            <a:avLst/>
          </a:prstGeom>
        </p:spPr>
        <p:txBody>
          <a:bodyPr/>
          <a:lstStyle>
            <a:lvl1pPr algn="ctr">
              <a:defRPr sz="900"/>
            </a:lvl1pPr>
          </a:lstStyle>
          <a:p>
            <a:r>
              <a:rPr lang="en-US"/>
              <a:t>INTERNAL USE ONLY</a:t>
            </a:r>
            <a:endParaRPr lang="en-US" sz="900"/>
          </a:p>
        </p:txBody>
      </p:sp>
    </p:spTree>
    <p:extLst>
      <p:ext uri="{BB962C8B-B14F-4D97-AF65-F5344CB8AC3E}">
        <p14:creationId xmlns:p14="http://schemas.microsoft.com/office/powerpoint/2010/main" val="282565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933042"/>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2286000"/>
            <a:ext cx="1735074"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2286000"/>
            <a:ext cx="1735074"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2286000"/>
            <a:ext cx="1735074"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2286000"/>
            <a:ext cx="1735074"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480060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292601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933042"/>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2286000"/>
            <a:ext cx="130302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4235450"/>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2286000"/>
            <a:ext cx="130302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4235450"/>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2286000"/>
            <a:ext cx="130302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4235451"/>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2286000"/>
            <a:ext cx="130302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4235450"/>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2286000"/>
            <a:ext cx="130302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4235450"/>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241180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2309813"/>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2309813"/>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2019300"/>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2019300"/>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1642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3219664"/>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3265831"/>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203944"/>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53234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710247"/>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577273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9144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2099310"/>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12083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123068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9144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3491219"/>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8770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4224581"/>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660508"/>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4996505"/>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082598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4572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338139"/>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709187"/>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98999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4572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706011"/>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336675"/>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31700772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_WB 2011 Primary Cover">
    <p:spTree>
      <p:nvGrpSpPr>
        <p:cNvPr id="1" name=""/>
        <p:cNvGrpSpPr/>
        <p:nvPr/>
      </p:nvGrpSpPr>
      <p:grpSpPr>
        <a:xfrm>
          <a:off x="0" y="0"/>
          <a:ext cx="0" cy="0"/>
          <a:chOff x="0" y="0"/>
          <a:chExt cx="0" cy="0"/>
        </a:xfrm>
      </p:grpSpPr>
      <p:pic>
        <p:nvPicPr>
          <p:cNvPr id="16" name="Picture 15" descr="WB_Final_approved.png"/>
          <p:cNvPicPr>
            <a:picLocks noChangeAspect="1"/>
          </p:cNvPicPr>
          <p:nvPr/>
        </p:nvPicPr>
        <p:blipFill>
          <a:blip r:embed="rId2" cstate="print"/>
          <a:stretch>
            <a:fillRect/>
          </a:stretch>
        </p:blipFill>
        <p:spPr>
          <a:xfrm>
            <a:off x="550863" y="6082923"/>
            <a:ext cx="2127863" cy="393192"/>
          </a:xfrm>
          <a:prstGeom prst="rect">
            <a:avLst/>
          </a:prstGeom>
        </p:spPr>
      </p:pic>
      <p:sp>
        <p:nvSpPr>
          <p:cNvPr id="2" name="Title 1"/>
          <p:cNvSpPr>
            <a:spLocks noGrp="1"/>
          </p:cNvSpPr>
          <p:nvPr>
            <p:ph type="ctrTitle" hasCustomPrompt="1"/>
          </p:nvPr>
        </p:nvSpPr>
        <p:spPr>
          <a:xfrm>
            <a:off x="552893" y="2909454"/>
            <a:ext cx="6011712" cy="2468564"/>
          </a:xfrm>
          <a:prstGeom prst="rect">
            <a:avLst/>
          </a:prstGeom>
        </p:spPr>
        <p:txBody>
          <a:bodyPr lIns="84216" tIns="0" rIns="0" bIns="0" anchor="t" anchorCtr="0">
            <a:noAutofit/>
          </a:bodyPr>
          <a:lstStyle>
            <a:lvl1pPr>
              <a:defRPr sz="3600">
                <a:solidFill>
                  <a:schemeClr val="accent2"/>
                </a:solidFill>
              </a:defRPr>
            </a:lvl1pPr>
          </a:lstStyle>
          <a:p>
            <a:r>
              <a:rPr lang="en-US" dirty="0"/>
              <a:t>[Primary Title Slide layout  when used with preprinted blue covers]</a:t>
            </a:r>
          </a:p>
        </p:txBody>
      </p:sp>
      <p:sp>
        <p:nvSpPr>
          <p:cNvPr id="3" name="Subtitle 2"/>
          <p:cNvSpPr>
            <a:spLocks noGrp="1"/>
          </p:cNvSpPr>
          <p:nvPr>
            <p:ph type="subTitle" idx="1" hasCustomPrompt="1"/>
          </p:nvPr>
        </p:nvSpPr>
        <p:spPr>
          <a:xfrm>
            <a:off x="7230139" y="2413002"/>
            <a:ext cx="1377803" cy="617535"/>
          </a:xfrm>
          <a:prstGeom prst="rect">
            <a:avLst/>
          </a:prstGeom>
        </p:spPr>
        <p:txBody>
          <a:bodyPr lIns="91416" tIns="0" rIns="0" bIns="0">
            <a:noAutofit/>
          </a:bodyPr>
          <a:lstStyle>
            <a:lvl1pPr marL="0" indent="0" algn="l">
              <a:buNone/>
              <a:defRPr sz="1000" i="0" baseline="0">
                <a:solidFill>
                  <a:schemeClr val="accent2"/>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dirty="0"/>
              <a:t>[Insert Date]</a:t>
            </a:r>
          </a:p>
        </p:txBody>
      </p:sp>
      <p:cxnSp>
        <p:nvCxnSpPr>
          <p:cNvPr id="32" name="Straight Connector 31"/>
          <p:cNvCxnSpPr/>
          <p:nvPr/>
        </p:nvCxnSpPr>
        <p:spPr>
          <a:xfrm rot="5400000">
            <a:off x="5601018" y="4078289"/>
            <a:ext cx="3273428" cy="0"/>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771524" y="4374356"/>
            <a:ext cx="2676525" cy="0"/>
          </a:xfrm>
          <a:prstGeom prst="line">
            <a:avLst/>
          </a:prstGeom>
          <a:ln w="254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9486946"/>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57872"/>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397731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863631CB-135F-BC4F-A7FC-B16A2652A2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600000" flipH="1" flipV="1">
            <a:off x="6228494" y="2454581"/>
            <a:ext cx="2567167" cy="4129200"/>
          </a:xfrm>
          <a:prstGeom prst="rect">
            <a:avLst/>
          </a:prstGeom>
        </p:spPr>
      </p:pic>
    </p:spTree>
    <p:extLst>
      <p:ext uri="{BB962C8B-B14F-4D97-AF65-F5344CB8AC3E}">
        <p14:creationId xmlns:p14="http://schemas.microsoft.com/office/powerpoint/2010/main" val="21145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57872"/>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397731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5C38267F-4CAD-1442-9F42-F49D49925E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00000">
            <a:off x="6362326" y="2506376"/>
            <a:ext cx="2417756" cy="4129200"/>
          </a:xfrm>
          <a:prstGeom prst="rect">
            <a:avLst/>
          </a:prstGeom>
        </p:spPr>
      </p:pic>
    </p:spTree>
    <p:extLst>
      <p:ext uri="{BB962C8B-B14F-4D97-AF65-F5344CB8AC3E}">
        <p14:creationId xmlns:p14="http://schemas.microsoft.com/office/powerpoint/2010/main" val="76244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6045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C2449897-5494-424F-9721-32E22B2E8B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flipH="1" flipV="1">
            <a:off x="6250857" y="392764"/>
            <a:ext cx="2567167" cy="4129200"/>
          </a:xfrm>
          <a:prstGeom prst="rect">
            <a:avLst/>
          </a:prstGeom>
        </p:spPr>
      </p:pic>
    </p:spTree>
    <p:extLst>
      <p:ext uri="{BB962C8B-B14F-4D97-AF65-F5344CB8AC3E}">
        <p14:creationId xmlns:p14="http://schemas.microsoft.com/office/powerpoint/2010/main" val="20810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6045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93D2CD7-EE03-F042-95E7-8F2B4F4D65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267" y="392764"/>
            <a:ext cx="2417756" cy="4129200"/>
          </a:xfrm>
          <a:prstGeom prst="rect">
            <a:avLst/>
          </a:prstGeom>
        </p:spPr>
      </p:pic>
    </p:spTree>
    <p:extLst>
      <p:ext uri="{BB962C8B-B14F-4D97-AF65-F5344CB8AC3E}">
        <p14:creationId xmlns:p14="http://schemas.microsoft.com/office/powerpoint/2010/main" val="914840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512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223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9E3874-CAAC-1444-9F1E-6D367C8DE0FF}"/>
              </a:ext>
            </a:extLst>
          </p:cNvPr>
          <p:cNvGrpSpPr/>
          <p:nvPr userDrawn="1"/>
        </p:nvGrpSpPr>
        <p:grpSpPr>
          <a:xfrm flipV="1">
            <a:off x="0" y="-2"/>
            <a:ext cx="9144000" cy="6858002"/>
            <a:chOff x="0" y="-2"/>
            <a:chExt cx="12192000" cy="6858002"/>
          </a:xfrm>
        </p:grpSpPr>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F2347EC-534D-F947-ACD8-D0CD7EBCC0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8773" b="18194"/>
            <a:stretch/>
          </p:blipFill>
          <p:spPr>
            <a:xfrm>
              <a:off x="10752683" y="5001247"/>
              <a:ext cx="1439317" cy="1856753"/>
            </a:xfrm>
            <a:prstGeom prst="rect">
              <a:avLst/>
            </a:prstGeom>
          </p:spPr>
        </p:pic>
        <p:grpSp>
          <p:nvGrpSpPr>
            <p:cNvPr id="4" name="Group 3">
              <a:extLst>
                <a:ext uri="{FF2B5EF4-FFF2-40B4-BE49-F238E27FC236}">
                  <a16:creationId xmlns:a16="http://schemas.microsoft.com/office/drawing/2014/main" id="{746978F9-4DCC-8A45-BAE5-EB59364DC5D8}"/>
                </a:ext>
              </a:extLst>
            </p:cNvPr>
            <p:cNvGrpSpPr/>
            <p:nvPr userDrawn="1"/>
          </p:nvGrpSpPr>
          <p:grpSpPr>
            <a:xfrm>
              <a:off x="0" y="-2"/>
              <a:ext cx="12192000" cy="1856755"/>
              <a:chOff x="0" y="-2"/>
              <a:chExt cx="12192000" cy="1856755"/>
            </a:xfrm>
          </p:grpSpPr>
          <p:pic>
            <p:nvPicPr>
              <p:cNvPr id="6" name="Graphic 5"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ECA299D0-EB63-1140-84A8-FA4E655FBD9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8773" b="18194"/>
              <a:stretch/>
            </p:blipFill>
            <p:spPr>
              <a:xfrm rot="10800000">
                <a:off x="0" y="0"/>
                <a:ext cx="1439317" cy="1856753"/>
              </a:xfrm>
              <a:prstGeom prst="rect">
                <a:avLst/>
              </a:prstGeom>
            </p:spPr>
          </p:pic>
          <p:sp>
            <p:nvSpPr>
              <p:cNvPr id="7" name="Rectangle 6">
                <a:extLst>
                  <a:ext uri="{FF2B5EF4-FFF2-40B4-BE49-F238E27FC236}">
                    <a16:creationId xmlns:a16="http://schemas.microsoft.com/office/drawing/2014/main" id="{AB870881-E264-C240-A2FE-6AC4A796E87D}"/>
                  </a:ext>
                </a:extLst>
              </p:cNvPr>
              <p:cNvSpPr/>
              <p:nvPr userDrawn="1"/>
            </p:nvSpPr>
            <p:spPr bwMode="auto">
              <a:xfrm flipH="1" flipV="1">
                <a:off x="0" y="-2"/>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5DB72A7F-5DD4-E24A-8930-397EE6DE683B}"/>
                </a:ext>
              </a:extLst>
            </p:cNvPr>
            <p:cNvSpPr/>
            <p:nvPr userDrawn="1"/>
          </p:nvSpPr>
          <p:spPr bwMode="auto">
            <a:xfrm rot="10800000" flipH="1" flipV="1">
              <a:off x="0" y="5934455"/>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331050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nniversaries 1">
    <p:bg>
      <p:bgRef idx="1001">
        <a:schemeClr val="bg2"/>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957F6-EA67-9A47-83F7-E8290A74D547}"/>
              </a:ext>
            </a:extLst>
          </p:cNvPr>
          <p:cNvSpPr>
            <a:spLocks noGrp="1"/>
          </p:cNvSpPr>
          <p:nvPr>
            <p:ph type="title"/>
          </p:nvPr>
        </p:nvSpPr>
        <p:spPr>
          <a:xfrm>
            <a:off x="2828925" y="457200"/>
            <a:ext cx="5876162" cy="4154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436434" y="585788"/>
            <a:ext cx="1812175"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200" spc="225"/>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436433" y="797301"/>
            <a:ext cx="1976397" cy="1107996"/>
          </a:xfrm>
        </p:spPr>
        <p:txBody>
          <a:bodyPr/>
          <a:lstStyle>
            <a:lvl1pPr marL="0" indent="0" algn="l">
              <a:buNone/>
              <a:defRPr sz="7200" b="1">
                <a:gradFill>
                  <a:gsLst>
                    <a:gs pos="0">
                      <a:schemeClr val="accent3"/>
                    </a:gs>
                    <a:gs pos="100000">
                      <a:schemeClr val="accent1"/>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436433" y="2058940"/>
            <a:ext cx="1976397" cy="692497"/>
          </a:xfrm>
        </p:spPr>
        <p:txBody>
          <a:bodyPr/>
          <a:lstStyle>
            <a:lvl1pPr marL="0" indent="0" algn="l">
              <a:buNone/>
              <a:defRPr sz="4500" b="1">
                <a:gradFill>
                  <a:gsLst>
                    <a:gs pos="0">
                      <a:schemeClr val="accent3"/>
                    </a:gs>
                    <a:gs pos="100000">
                      <a:schemeClr val="accent1"/>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2828925" y="1307806"/>
            <a:ext cx="5878116" cy="4849926"/>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grpSp>
        <p:nvGrpSpPr>
          <p:cNvPr id="4" name="Group 3">
            <a:extLst>
              <a:ext uri="{FF2B5EF4-FFF2-40B4-BE49-F238E27FC236}">
                <a16:creationId xmlns:a16="http://schemas.microsoft.com/office/drawing/2014/main" id="{7E512DCC-5FD2-5546-92F0-5EB1FDCF83AF}"/>
              </a:ext>
            </a:extLst>
          </p:cNvPr>
          <p:cNvGrpSpPr/>
          <p:nvPr userDrawn="1"/>
        </p:nvGrpSpPr>
        <p:grpSpPr>
          <a:xfrm>
            <a:off x="340851" y="3501566"/>
            <a:ext cx="1940115" cy="2576735"/>
            <a:chOff x="523907" y="3372728"/>
            <a:chExt cx="2845502" cy="2834409"/>
          </a:xfrm>
        </p:grpSpPr>
        <p:pic>
          <p:nvPicPr>
            <p:cNvPr id="11" name="Picture 10" descr="An award ribbon with a star graphic. The ribbon has a circular scalloped edge.">
              <a:extLst>
                <a:ext uri="{FF2B5EF4-FFF2-40B4-BE49-F238E27FC236}">
                  <a16:creationId xmlns:a16="http://schemas.microsoft.com/office/drawing/2014/main" id="{CA2AA56F-1466-264C-A5BE-D66E21B8F830}"/>
                </a:ext>
              </a:extLst>
            </p:cNvPr>
            <p:cNvPicPr>
              <a:picLocks noChangeAspect="1"/>
            </p:cNvPicPr>
            <p:nvPr userDrawn="1"/>
          </p:nvPicPr>
          <p:blipFill>
            <a:blip r:embed="rId2"/>
            <a:stretch>
              <a:fillRect/>
            </a:stretch>
          </p:blipFill>
          <p:spPr>
            <a:xfrm>
              <a:off x="749405" y="3372728"/>
              <a:ext cx="2053746" cy="2834409"/>
            </a:xfrm>
            <a:prstGeom prst="rect">
              <a:avLst/>
            </a:prstGeom>
          </p:spPr>
        </p:pic>
        <p:sp>
          <p:nvSpPr>
            <p:cNvPr id="2" name="Freeform 1">
              <a:extLst>
                <a:ext uri="{FF2B5EF4-FFF2-40B4-BE49-F238E27FC236}">
                  <a16:creationId xmlns:a16="http://schemas.microsoft.com/office/drawing/2014/main" id="{425F717D-ED98-9149-A7AB-AD42DE6D250E}"/>
                </a:ext>
              </a:extLst>
            </p:cNvPr>
            <p:cNvSpPr/>
            <p:nvPr/>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sp>
          <p:nvSpPr>
            <p:cNvPr id="5" name="Freeform 4">
              <a:extLst>
                <a:ext uri="{FF2B5EF4-FFF2-40B4-BE49-F238E27FC236}">
                  <a16:creationId xmlns:a16="http://schemas.microsoft.com/office/drawing/2014/main" id="{2DE0A3E3-000F-7E42-A05D-A0763B1C31D0}"/>
                </a:ext>
              </a:extLst>
            </p:cNvPr>
            <p:cNvSpPr/>
            <p:nvPr/>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sp>
          <p:nvSpPr>
            <p:cNvPr id="9" name="Freeform 8">
              <a:extLst>
                <a:ext uri="{FF2B5EF4-FFF2-40B4-BE49-F238E27FC236}">
                  <a16:creationId xmlns:a16="http://schemas.microsoft.com/office/drawing/2014/main" id="{0AC1989C-D516-604F-B8B7-AB5744D0B894}"/>
                </a:ext>
              </a:extLst>
            </p:cNvPr>
            <p:cNvSpPr/>
            <p:nvPr/>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grpSp>
      <p:sp>
        <p:nvSpPr>
          <p:cNvPr id="10" name="Footer Placeholder 9">
            <a:extLst>
              <a:ext uri="{FF2B5EF4-FFF2-40B4-BE49-F238E27FC236}">
                <a16:creationId xmlns:a16="http://schemas.microsoft.com/office/drawing/2014/main" id="{CE7487CC-36A7-3641-BD45-D526883A22E0}"/>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332035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040">
          <p15:clr>
            <a:srgbClr val="5ACBF0"/>
          </p15:clr>
        </p15:guide>
        <p15:guide id="29" orient="horz" pos="2160">
          <p15:clr>
            <a:srgbClr val="5ACBF0"/>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nniversaries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44902-4060-0F41-B6E7-4E9DF5D4F124}"/>
              </a:ext>
            </a:extLst>
          </p:cNvPr>
          <p:cNvSpPr>
            <a:spLocks noGrp="1"/>
          </p:cNvSpPr>
          <p:nvPr>
            <p:ph type="title"/>
          </p:nvPr>
        </p:nvSpPr>
        <p:spPr>
          <a:xfrm>
            <a:off x="2828925" y="457200"/>
            <a:ext cx="5876162" cy="4154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436434" y="585788"/>
            <a:ext cx="1812175"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200" spc="225">
                <a:solidFill>
                  <a:schemeClr val="tx1"/>
                </a:solidFill>
              </a:rPr>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436433" y="797302"/>
            <a:ext cx="1976397" cy="1107996"/>
          </a:xfrm>
        </p:spPr>
        <p:txBody>
          <a:bodyPr/>
          <a:lstStyle>
            <a:lvl1pPr marL="0" indent="0" algn="l">
              <a:buNone/>
              <a:defRPr sz="7200" b="1">
                <a:gradFill>
                  <a:gsLst>
                    <a:gs pos="0">
                      <a:schemeClr val="accent1"/>
                    </a:gs>
                    <a:gs pos="100000">
                      <a:schemeClr val="accent2"/>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436433" y="2058940"/>
            <a:ext cx="1976397" cy="692497"/>
          </a:xfrm>
        </p:spPr>
        <p:txBody>
          <a:bodyPr/>
          <a:lstStyle>
            <a:lvl1pPr marL="0" indent="0" algn="l">
              <a:buNone/>
              <a:defRPr sz="4500" b="1">
                <a:gradFill>
                  <a:gsLst>
                    <a:gs pos="0">
                      <a:schemeClr val="accent1"/>
                    </a:gs>
                    <a:gs pos="100000">
                      <a:schemeClr val="accent2"/>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2828925" y="1307806"/>
            <a:ext cx="5878116" cy="4849926"/>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grpSp>
        <p:nvGrpSpPr>
          <p:cNvPr id="5" name="Group 4">
            <a:extLst>
              <a:ext uri="{FF2B5EF4-FFF2-40B4-BE49-F238E27FC236}">
                <a16:creationId xmlns:a16="http://schemas.microsoft.com/office/drawing/2014/main" id="{FF71AF1A-97D9-C047-BD6B-AA2C54849301}"/>
              </a:ext>
            </a:extLst>
          </p:cNvPr>
          <p:cNvGrpSpPr/>
          <p:nvPr userDrawn="1"/>
        </p:nvGrpSpPr>
        <p:grpSpPr>
          <a:xfrm>
            <a:off x="340851" y="3501566"/>
            <a:ext cx="1940115" cy="2576735"/>
            <a:chOff x="523907" y="3372728"/>
            <a:chExt cx="2845502" cy="2834409"/>
          </a:xfrm>
        </p:grpSpPr>
        <p:pic>
          <p:nvPicPr>
            <p:cNvPr id="14" name="Picture 13" descr="An award ribbon with a star graphic. The ribbon has a circular scalloped edge.">
              <a:extLst>
                <a:ext uri="{FF2B5EF4-FFF2-40B4-BE49-F238E27FC236}">
                  <a16:creationId xmlns:a16="http://schemas.microsoft.com/office/drawing/2014/main" id="{C1FDC449-3B8C-C84D-AA30-9BDE3DE9F767}"/>
                </a:ext>
              </a:extLst>
            </p:cNvPr>
            <p:cNvPicPr>
              <a:picLocks noChangeAspect="1"/>
            </p:cNvPicPr>
            <p:nvPr userDrawn="1"/>
          </p:nvPicPr>
          <p:blipFill>
            <a:blip r:embed="rId2"/>
            <a:stretch>
              <a:fillRect/>
            </a:stretch>
          </p:blipFill>
          <p:spPr>
            <a:xfrm>
              <a:off x="749405" y="3372728"/>
              <a:ext cx="2053746" cy="2834409"/>
            </a:xfrm>
            <a:prstGeom prst="rect">
              <a:avLst/>
            </a:prstGeom>
          </p:spPr>
        </p:pic>
        <p:sp>
          <p:nvSpPr>
            <p:cNvPr id="18" name="Freeform 17">
              <a:extLst>
                <a:ext uri="{FF2B5EF4-FFF2-40B4-BE49-F238E27FC236}">
                  <a16:creationId xmlns:a16="http://schemas.microsoft.com/office/drawing/2014/main" id="{4BEAAAAF-F91F-BD4C-8721-983F150FA58F}"/>
                </a:ext>
              </a:extLst>
            </p:cNvPr>
            <p:cNvSpPr/>
            <p:nvPr userDrawn="1"/>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sp>
          <p:nvSpPr>
            <p:cNvPr id="19" name="Freeform 18">
              <a:extLst>
                <a:ext uri="{FF2B5EF4-FFF2-40B4-BE49-F238E27FC236}">
                  <a16:creationId xmlns:a16="http://schemas.microsoft.com/office/drawing/2014/main" id="{2586685F-5423-164A-B40E-DBB0F5E66376}"/>
                </a:ext>
              </a:extLst>
            </p:cNvPr>
            <p:cNvSpPr/>
            <p:nvPr userDrawn="1"/>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sp>
          <p:nvSpPr>
            <p:cNvPr id="20" name="Freeform 19">
              <a:extLst>
                <a:ext uri="{FF2B5EF4-FFF2-40B4-BE49-F238E27FC236}">
                  <a16:creationId xmlns:a16="http://schemas.microsoft.com/office/drawing/2014/main" id="{AF2B1FB3-0D74-0D4F-A557-BC7E39B67E1C}"/>
                </a:ext>
              </a:extLst>
            </p:cNvPr>
            <p:cNvSpPr/>
            <p:nvPr userDrawn="1"/>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sz="1350"/>
            </a:p>
          </p:txBody>
        </p:sp>
      </p:grpSp>
      <p:sp>
        <p:nvSpPr>
          <p:cNvPr id="9" name="Footer Placeholder 8">
            <a:extLst>
              <a:ext uri="{FF2B5EF4-FFF2-40B4-BE49-F238E27FC236}">
                <a16:creationId xmlns:a16="http://schemas.microsoft.com/office/drawing/2014/main" id="{4607452A-EABC-6841-B819-191E8EF935A7}"/>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9879386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9" orient="horz" pos="2160">
          <p15:clr>
            <a:srgbClr val="5ACBF0"/>
          </p15:clr>
        </p15:guide>
        <p15:guide id="30" pos="2376">
          <p15:clr>
            <a:srgbClr val="5ACBF0"/>
          </p15:clr>
        </p15:guide>
        <p15:guide id="31" pos="204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A585364-99C5-A74F-ABD6-F59BF6E9BC68}"/>
              </a:ext>
            </a:extLst>
          </p:cNvPr>
          <p:cNvGrpSpPr/>
          <p:nvPr userDrawn="1"/>
        </p:nvGrpSpPr>
        <p:grpSpPr>
          <a:xfrm>
            <a:off x="0" y="0"/>
            <a:ext cx="9144000" cy="6858000"/>
            <a:chOff x="0" y="0"/>
            <a:chExt cx="12192000" cy="6858000"/>
          </a:xfrm>
        </p:grpSpPr>
        <p:pic>
          <p:nvPicPr>
            <p:cNvPr id="44" name="Graphic 43" descr="Spheres of several sizes connected by lines to represent a network connection.">
              <a:extLst>
                <a:ext uri="{FF2B5EF4-FFF2-40B4-BE49-F238E27FC236}">
                  <a16:creationId xmlns:a16="http://schemas.microsoft.com/office/drawing/2014/main" id="{6A70F201-9344-6C49-9233-B31086DF9D4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579" r="17650" b="19687"/>
            <a:stretch/>
          </p:blipFill>
          <p:spPr>
            <a:xfrm rot="16200000" flipH="1">
              <a:off x="9492765" y="4158765"/>
              <a:ext cx="2421995" cy="2976473"/>
            </a:xfrm>
            <a:prstGeom prst="rect">
              <a:avLst/>
            </a:prstGeom>
          </p:spPr>
        </p:pic>
        <p:sp>
          <p:nvSpPr>
            <p:cNvPr id="45" name="Rectangle 44">
              <a:extLst>
                <a:ext uri="{FF2B5EF4-FFF2-40B4-BE49-F238E27FC236}">
                  <a16:creationId xmlns:a16="http://schemas.microsoft.com/office/drawing/2014/main" id="{D28217CA-214B-0041-BDA4-A44955A0C3BB}"/>
                </a:ext>
              </a:extLst>
            </p:cNvPr>
            <p:cNvSpPr/>
            <p:nvPr userDrawn="1"/>
          </p:nvSpPr>
          <p:spPr bwMode="auto">
            <a:xfrm>
              <a:off x="0" y="5255469"/>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6" name="Graphic 45" descr="Spheres of several sizes connected by lines to represent a network connection.">
              <a:extLst>
                <a:ext uri="{FF2B5EF4-FFF2-40B4-BE49-F238E27FC236}">
                  <a16:creationId xmlns:a16="http://schemas.microsoft.com/office/drawing/2014/main" id="{631209DD-58C7-E84A-87EB-975F0B3A6B0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579" r="17650" b="19687"/>
            <a:stretch/>
          </p:blipFill>
          <p:spPr>
            <a:xfrm rot="16200000" flipV="1">
              <a:off x="277240" y="-277238"/>
              <a:ext cx="2421995" cy="2976473"/>
            </a:xfrm>
            <a:prstGeom prst="rect">
              <a:avLst/>
            </a:prstGeom>
          </p:spPr>
        </p:pic>
        <p:sp>
          <p:nvSpPr>
            <p:cNvPr id="47" name="Rectangle 46">
              <a:extLst>
                <a:ext uri="{FF2B5EF4-FFF2-40B4-BE49-F238E27FC236}">
                  <a16:creationId xmlns:a16="http://schemas.microsoft.com/office/drawing/2014/main" id="{C0AF3028-9B56-D746-9956-6EB3EBD08A6D}"/>
                </a:ext>
              </a:extLst>
            </p:cNvPr>
            <p:cNvSpPr/>
            <p:nvPr userDrawn="1"/>
          </p:nvSpPr>
          <p:spPr bwMode="auto">
            <a:xfrm flipH="1" flipV="1">
              <a:off x="0" y="0"/>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8E02195C-5361-B642-9579-BC6C84057151}"/>
                </a:ext>
              </a:extLst>
            </p:cNvPr>
            <p:cNvGrpSpPr/>
            <p:nvPr userDrawn="1"/>
          </p:nvGrpSpPr>
          <p:grpSpPr>
            <a:xfrm>
              <a:off x="2291003" y="1770641"/>
              <a:ext cx="7828656" cy="3893930"/>
              <a:chOff x="2448080" y="1622007"/>
              <a:chExt cx="7540315" cy="3750510"/>
            </a:xfrm>
          </p:grpSpPr>
          <p:sp>
            <p:nvSpPr>
              <p:cNvPr id="49" name="Freeform 244">
                <a:extLst>
                  <a:ext uri="{FF2B5EF4-FFF2-40B4-BE49-F238E27FC236}">
                    <a16:creationId xmlns:a16="http://schemas.microsoft.com/office/drawing/2014/main" id="{B55ED4FE-573D-764C-AAD5-2C32B3BD3B78}"/>
                  </a:ext>
                  <a:ext uri="{C183D7F6-B498-43B3-948B-1728B52AA6E4}">
                    <adec:decorative xmlns:adec="http://schemas.microsoft.com/office/drawing/2017/decorative" val="1"/>
                  </a:ext>
                </a:extLst>
              </p:cNvPr>
              <p:cNvSpPr>
                <a:spLocks noEditPoints="1"/>
              </p:cNvSpPr>
              <p:nvPr/>
            </p:nvSpPr>
            <p:spPr bwMode="auto">
              <a:xfrm>
                <a:off x="3213894" y="2137319"/>
                <a:ext cx="981812" cy="233040"/>
              </a:xfrm>
              <a:custGeom>
                <a:avLst/>
                <a:gdLst>
                  <a:gd name="T0" fmla="*/ 0 w 402"/>
                  <a:gd name="T1" fmla="*/ 21 h 90"/>
                  <a:gd name="T2" fmla="*/ 18 w 402"/>
                  <a:gd name="T3" fmla="*/ 89 h 90"/>
                  <a:gd name="T4" fmla="*/ 54 w 402"/>
                  <a:gd name="T5" fmla="*/ 54 h 90"/>
                  <a:gd name="T6" fmla="*/ 39 w 402"/>
                  <a:gd name="T7" fmla="*/ 75 h 90"/>
                  <a:gd name="T8" fmla="*/ 8 w 402"/>
                  <a:gd name="T9" fmla="*/ 82 h 90"/>
                  <a:gd name="T10" fmla="*/ 19 w 402"/>
                  <a:gd name="T11" fmla="*/ 29 h 90"/>
                  <a:gd name="T12" fmla="*/ 39 w 402"/>
                  <a:gd name="T13" fmla="*/ 75 h 90"/>
                  <a:gd name="T14" fmla="*/ 27 w 402"/>
                  <a:gd name="T15" fmla="*/ 15 h 90"/>
                  <a:gd name="T16" fmla="*/ 10 w 402"/>
                  <a:gd name="T17" fmla="*/ 0 h 90"/>
                  <a:gd name="T18" fmla="*/ 23 w 402"/>
                  <a:gd name="T19" fmla="*/ 10 h 90"/>
                  <a:gd name="T20" fmla="*/ 37 w 402"/>
                  <a:gd name="T21" fmla="*/ 0 h 90"/>
                  <a:gd name="T22" fmla="*/ 84 w 402"/>
                  <a:gd name="T23" fmla="*/ 21 h 90"/>
                  <a:gd name="T24" fmla="*/ 67 w 402"/>
                  <a:gd name="T25" fmla="*/ 89 h 90"/>
                  <a:gd name="T26" fmla="*/ 102 w 402"/>
                  <a:gd name="T27" fmla="*/ 70 h 90"/>
                  <a:gd name="T28" fmla="*/ 118 w 402"/>
                  <a:gd name="T29" fmla="*/ 89 h 90"/>
                  <a:gd name="T30" fmla="*/ 77 w 402"/>
                  <a:gd name="T31" fmla="*/ 63 h 90"/>
                  <a:gd name="T32" fmla="*/ 88 w 402"/>
                  <a:gd name="T33" fmla="*/ 30 h 90"/>
                  <a:gd name="T34" fmla="*/ 89 w 402"/>
                  <a:gd name="T35" fmla="*/ 34 h 90"/>
                  <a:gd name="T36" fmla="*/ 77 w 402"/>
                  <a:gd name="T37" fmla="*/ 63 h 90"/>
                  <a:gd name="T38" fmla="*/ 164 w 402"/>
                  <a:gd name="T39" fmla="*/ 89 h 90"/>
                  <a:gd name="T40" fmla="*/ 136 w 402"/>
                  <a:gd name="T41" fmla="*/ 56 h 90"/>
                  <a:gd name="T42" fmla="*/ 136 w 402"/>
                  <a:gd name="T43" fmla="*/ 89 h 90"/>
                  <a:gd name="T44" fmla="*/ 128 w 402"/>
                  <a:gd name="T45" fmla="*/ 21 h 90"/>
                  <a:gd name="T46" fmla="*/ 136 w 402"/>
                  <a:gd name="T47" fmla="*/ 53 h 90"/>
                  <a:gd name="T48" fmla="*/ 138 w 402"/>
                  <a:gd name="T49" fmla="*/ 51 h 90"/>
                  <a:gd name="T50" fmla="*/ 173 w 402"/>
                  <a:gd name="T51" fmla="*/ 21 h 90"/>
                  <a:gd name="T52" fmla="*/ 175 w 402"/>
                  <a:gd name="T53" fmla="*/ 89 h 90"/>
                  <a:gd name="T54" fmla="*/ 208 w 402"/>
                  <a:gd name="T55" fmla="*/ 90 h 90"/>
                  <a:gd name="T56" fmla="*/ 183 w 402"/>
                  <a:gd name="T57" fmla="*/ 21 h 90"/>
                  <a:gd name="T58" fmla="*/ 191 w 402"/>
                  <a:gd name="T59" fmla="*/ 62 h 90"/>
                  <a:gd name="T60" fmla="*/ 226 w 402"/>
                  <a:gd name="T61" fmla="*/ 63 h 90"/>
                  <a:gd name="T62" fmla="*/ 233 w 402"/>
                  <a:gd name="T63" fmla="*/ 21 h 90"/>
                  <a:gd name="T64" fmla="*/ 267 w 402"/>
                  <a:gd name="T65" fmla="*/ 65 h 90"/>
                  <a:gd name="T66" fmla="*/ 249 w 402"/>
                  <a:gd name="T67" fmla="*/ 90 h 90"/>
                  <a:gd name="T68" fmla="*/ 242 w 402"/>
                  <a:gd name="T69" fmla="*/ 81 h 90"/>
                  <a:gd name="T70" fmla="*/ 260 w 402"/>
                  <a:gd name="T71" fmla="*/ 65 h 90"/>
                  <a:gd name="T72" fmla="*/ 267 w 402"/>
                  <a:gd name="T73" fmla="*/ 21 h 90"/>
                  <a:gd name="T74" fmla="*/ 320 w 402"/>
                  <a:gd name="T75" fmla="*/ 89 h 90"/>
                  <a:gd name="T76" fmla="*/ 285 w 402"/>
                  <a:gd name="T77" fmla="*/ 21 h 90"/>
                  <a:gd name="T78" fmla="*/ 319 w 402"/>
                  <a:gd name="T79" fmla="*/ 29 h 90"/>
                  <a:gd name="T80" fmla="*/ 292 w 402"/>
                  <a:gd name="T81" fmla="*/ 51 h 90"/>
                  <a:gd name="T82" fmla="*/ 317 w 402"/>
                  <a:gd name="T83" fmla="*/ 58 h 90"/>
                  <a:gd name="T84" fmla="*/ 292 w 402"/>
                  <a:gd name="T85" fmla="*/ 82 h 90"/>
                  <a:gd name="T86" fmla="*/ 320 w 402"/>
                  <a:gd name="T87" fmla="*/ 89 h 90"/>
                  <a:gd name="T88" fmla="*/ 394 w 402"/>
                  <a:gd name="T89" fmla="*/ 89 h 90"/>
                  <a:gd name="T90" fmla="*/ 395 w 402"/>
                  <a:gd name="T91" fmla="*/ 31 h 90"/>
                  <a:gd name="T92" fmla="*/ 393 w 402"/>
                  <a:gd name="T93" fmla="*/ 37 h 90"/>
                  <a:gd name="T94" fmla="*/ 366 w 402"/>
                  <a:gd name="T95" fmla="*/ 89 h 90"/>
                  <a:gd name="T96" fmla="*/ 341 w 402"/>
                  <a:gd name="T97" fmla="*/ 31 h 90"/>
                  <a:gd name="T98" fmla="*/ 341 w 402"/>
                  <a:gd name="T99" fmla="*/ 44 h 90"/>
                  <a:gd name="T100" fmla="*/ 333 w 402"/>
                  <a:gd name="T101" fmla="*/ 89 h 90"/>
                  <a:gd name="T102" fmla="*/ 344 w 402"/>
                  <a:gd name="T103" fmla="*/ 21 h 90"/>
                  <a:gd name="T104" fmla="*/ 368 w 402"/>
                  <a:gd name="T105" fmla="*/ 77 h 90"/>
                  <a:gd name="T106" fmla="*/ 371 w 402"/>
                  <a:gd name="T107" fmla="*/ 68 h 90"/>
                  <a:gd name="T108" fmla="*/ 402 w 402"/>
                  <a:gd name="T109"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2" h="90">
                    <a:moveTo>
                      <a:pt x="19" y="21"/>
                    </a:moveTo>
                    <a:cubicBezTo>
                      <a:pt x="0" y="21"/>
                      <a:pt x="0" y="21"/>
                      <a:pt x="0" y="21"/>
                    </a:cubicBezTo>
                    <a:cubicBezTo>
                      <a:pt x="0" y="89"/>
                      <a:pt x="0" y="89"/>
                      <a:pt x="0" y="89"/>
                    </a:cubicBezTo>
                    <a:cubicBezTo>
                      <a:pt x="18" y="89"/>
                      <a:pt x="18" y="89"/>
                      <a:pt x="18" y="89"/>
                    </a:cubicBezTo>
                    <a:cubicBezTo>
                      <a:pt x="29" y="89"/>
                      <a:pt x="38" y="86"/>
                      <a:pt x="45" y="79"/>
                    </a:cubicBezTo>
                    <a:cubicBezTo>
                      <a:pt x="51" y="73"/>
                      <a:pt x="54" y="65"/>
                      <a:pt x="54" y="54"/>
                    </a:cubicBezTo>
                    <a:cubicBezTo>
                      <a:pt x="54" y="32"/>
                      <a:pt x="43" y="21"/>
                      <a:pt x="19" y="21"/>
                    </a:cubicBezTo>
                    <a:close/>
                    <a:moveTo>
                      <a:pt x="39" y="75"/>
                    </a:moveTo>
                    <a:cubicBezTo>
                      <a:pt x="34" y="79"/>
                      <a:pt x="27" y="82"/>
                      <a:pt x="18" y="82"/>
                    </a:cubicBezTo>
                    <a:cubicBezTo>
                      <a:pt x="8" y="82"/>
                      <a:pt x="8" y="82"/>
                      <a:pt x="8" y="82"/>
                    </a:cubicBezTo>
                    <a:cubicBezTo>
                      <a:pt x="8" y="29"/>
                      <a:pt x="8" y="29"/>
                      <a:pt x="8" y="29"/>
                    </a:cubicBezTo>
                    <a:cubicBezTo>
                      <a:pt x="19" y="29"/>
                      <a:pt x="19" y="29"/>
                      <a:pt x="19" y="29"/>
                    </a:cubicBezTo>
                    <a:cubicBezTo>
                      <a:pt x="37" y="29"/>
                      <a:pt x="46" y="37"/>
                      <a:pt x="46" y="54"/>
                    </a:cubicBezTo>
                    <a:cubicBezTo>
                      <a:pt x="46" y="63"/>
                      <a:pt x="44" y="70"/>
                      <a:pt x="39" y="75"/>
                    </a:cubicBezTo>
                    <a:close/>
                    <a:moveTo>
                      <a:pt x="37" y="0"/>
                    </a:moveTo>
                    <a:cubicBezTo>
                      <a:pt x="27" y="15"/>
                      <a:pt x="27" y="15"/>
                      <a:pt x="27" y="15"/>
                    </a:cubicBezTo>
                    <a:cubicBezTo>
                      <a:pt x="20" y="15"/>
                      <a:pt x="20" y="15"/>
                      <a:pt x="20" y="15"/>
                    </a:cubicBezTo>
                    <a:cubicBezTo>
                      <a:pt x="10" y="0"/>
                      <a:pt x="10" y="0"/>
                      <a:pt x="10" y="0"/>
                    </a:cubicBezTo>
                    <a:cubicBezTo>
                      <a:pt x="16" y="0"/>
                      <a:pt x="16" y="0"/>
                      <a:pt x="16" y="0"/>
                    </a:cubicBezTo>
                    <a:cubicBezTo>
                      <a:pt x="23" y="10"/>
                      <a:pt x="23" y="10"/>
                      <a:pt x="23" y="10"/>
                    </a:cubicBezTo>
                    <a:cubicBezTo>
                      <a:pt x="31" y="0"/>
                      <a:pt x="31" y="0"/>
                      <a:pt x="31" y="0"/>
                    </a:cubicBezTo>
                    <a:lnTo>
                      <a:pt x="37" y="0"/>
                    </a:lnTo>
                    <a:close/>
                    <a:moveTo>
                      <a:pt x="92" y="21"/>
                    </a:moveTo>
                    <a:cubicBezTo>
                      <a:pt x="84" y="21"/>
                      <a:pt x="84" y="21"/>
                      <a:pt x="84" y="21"/>
                    </a:cubicBezTo>
                    <a:cubicBezTo>
                      <a:pt x="58" y="89"/>
                      <a:pt x="58" y="89"/>
                      <a:pt x="58" y="89"/>
                    </a:cubicBezTo>
                    <a:cubicBezTo>
                      <a:pt x="67" y="89"/>
                      <a:pt x="67" y="89"/>
                      <a:pt x="67" y="89"/>
                    </a:cubicBezTo>
                    <a:cubicBezTo>
                      <a:pt x="74" y="70"/>
                      <a:pt x="74" y="70"/>
                      <a:pt x="74" y="70"/>
                    </a:cubicBezTo>
                    <a:cubicBezTo>
                      <a:pt x="102" y="70"/>
                      <a:pt x="102" y="70"/>
                      <a:pt x="102" y="70"/>
                    </a:cubicBezTo>
                    <a:cubicBezTo>
                      <a:pt x="110" y="89"/>
                      <a:pt x="110" y="89"/>
                      <a:pt x="110" y="89"/>
                    </a:cubicBezTo>
                    <a:cubicBezTo>
                      <a:pt x="118" y="89"/>
                      <a:pt x="118" y="89"/>
                      <a:pt x="118" y="89"/>
                    </a:cubicBezTo>
                    <a:lnTo>
                      <a:pt x="92" y="21"/>
                    </a:lnTo>
                    <a:close/>
                    <a:moveTo>
                      <a:pt x="77" y="63"/>
                    </a:moveTo>
                    <a:cubicBezTo>
                      <a:pt x="87" y="34"/>
                      <a:pt x="87" y="34"/>
                      <a:pt x="87" y="34"/>
                    </a:cubicBezTo>
                    <a:cubicBezTo>
                      <a:pt x="87" y="33"/>
                      <a:pt x="88" y="32"/>
                      <a:pt x="88" y="30"/>
                    </a:cubicBezTo>
                    <a:cubicBezTo>
                      <a:pt x="88" y="30"/>
                      <a:pt x="88" y="30"/>
                      <a:pt x="88" y="30"/>
                    </a:cubicBezTo>
                    <a:cubicBezTo>
                      <a:pt x="89" y="32"/>
                      <a:pt x="89" y="33"/>
                      <a:pt x="89" y="34"/>
                    </a:cubicBezTo>
                    <a:cubicBezTo>
                      <a:pt x="100" y="63"/>
                      <a:pt x="100" y="63"/>
                      <a:pt x="100" y="63"/>
                    </a:cubicBezTo>
                    <a:lnTo>
                      <a:pt x="77" y="63"/>
                    </a:lnTo>
                    <a:close/>
                    <a:moveTo>
                      <a:pt x="175" y="89"/>
                    </a:moveTo>
                    <a:cubicBezTo>
                      <a:pt x="164" y="89"/>
                      <a:pt x="164" y="89"/>
                      <a:pt x="164" y="89"/>
                    </a:cubicBezTo>
                    <a:cubicBezTo>
                      <a:pt x="138" y="58"/>
                      <a:pt x="138" y="58"/>
                      <a:pt x="138" y="58"/>
                    </a:cubicBezTo>
                    <a:cubicBezTo>
                      <a:pt x="137" y="57"/>
                      <a:pt x="137" y="56"/>
                      <a:pt x="136" y="56"/>
                    </a:cubicBezTo>
                    <a:cubicBezTo>
                      <a:pt x="136" y="56"/>
                      <a:pt x="136" y="56"/>
                      <a:pt x="136" y="56"/>
                    </a:cubicBezTo>
                    <a:cubicBezTo>
                      <a:pt x="136" y="89"/>
                      <a:pt x="136" y="89"/>
                      <a:pt x="136" y="89"/>
                    </a:cubicBezTo>
                    <a:cubicBezTo>
                      <a:pt x="128" y="89"/>
                      <a:pt x="128" y="89"/>
                      <a:pt x="128" y="89"/>
                    </a:cubicBezTo>
                    <a:cubicBezTo>
                      <a:pt x="128" y="21"/>
                      <a:pt x="128" y="21"/>
                      <a:pt x="128" y="21"/>
                    </a:cubicBezTo>
                    <a:cubicBezTo>
                      <a:pt x="136" y="21"/>
                      <a:pt x="136" y="21"/>
                      <a:pt x="136" y="21"/>
                    </a:cubicBezTo>
                    <a:cubicBezTo>
                      <a:pt x="136" y="53"/>
                      <a:pt x="136" y="53"/>
                      <a:pt x="136" y="53"/>
                    </a:cubicBezTo>
                    <a:cubicBezTo>
                      <a:pt x="136" y="53"/>
                      <a:pt x="136" y="53"/>
                      <a:pt x="136" y="53"/>
                    </a:cubicBezTo>
                    <a:cubicBezTo>
                      <a:pt x="137" y="52"/>
                      <a:pt x="137" y="52"/>
                      <a:pt x="138" y="51"/>
                    </a:cubicBezTo>
                    <a:cubicBezTo>
                      <a:pt x="163" y="21"/>
                      <a:pt x="163" y="21"/>
                      <a:pt x="163" y="21"/>
                    </a:cubicBezTo>
                    <a:cubicBezTo>
                      <a:pt x="173" y="21"/>
                      <a:pt x="173" y="21"/>
                      <a:pt x="173" y="21"/>
                    </a:cubicBezTo>
                    <a:cubicBezTo>
                      <a:pt x="144" y="54"/>
                      <a:pt x="144" y="54"/>
                      <a:pt x="144" y="54"/>
                    </a:cubicBezTo>
                    <a:lnTo>
                      <a:pt x="175" y="89"/>
                    </a:lnTo>
                    <a:close/>
                    <a:moveTo>
                      <a:pt x="233" y="62"/>
                    </a:moveTo>
                    <a:cubicBezTo>
                      <a:pt x="233" y="80"/>
                      <a:pt x="225" y="90"/>
                      <a:pt x="208" y="90"/>
                    </a:cubicBezTo>
                    <a:cubicBezTo>
                      <a:pt x="191" y="90"/>
                      <a:pt x="183" y="81"/>
                      <a:pt x="183" y="63"/>
                    </a:cubicBezTo>
                    <a:cubicBezTo>
                      <a:pt x="183" y="21"/>
                      <a:pt x="183" y="21"/>
                      <a:pt x="183" y="21"/>
                    </a:cubicBezTo>
                    <a:cubicBezTo>
                      <a:pt x="191" y="21"/>
                      <a:pt x="191" y="21"/>
                      <a:pt x="191" y="21"/>
                    </a:cubicBezTo>
                    <a:cubicBezTo>
                      <a:pt x="191" y="62"/>
                      <a:pt x="191" y="62"/>
                      <a:pt x="191" y="62"/>
                    </a:cubicBezTo>
                    <a:cubicBezTo>
                      <a:pt x="191" y="76"/>
                      <a:pt x="197" y="83"/>
                      <a:pt x="209" y="83"/>
                    </a:cubicBezTo>
                    <a:cubicBezTo>
                      <a:pt x="220" y="83"/>
                      <a:pt x="226" y="76"/>
                      <a:pt x="226" y="63"/>
                    </a:cubicBezTo>
                    <a:cubicBezTo>
                      <a:pt x="226" y="21"/>
                      <a:pt x="226" y="21"/>
                      <a:pt x="226" y="21"/>
                    </a:cubicBezTo>
                    <a:cubicBezTo>
                      <a:pt x="233" y="21"/>
                      <a:pt x="233" y="21"/>
                      <a:pt x="233" y="21"/>
                    </a:cubicBezTo>
                    <a:lnTo>
                      <a:pt x="233" y="62"/>
                    </a:lnTo>
                    <a:close/>
                    <a:moveTo>
                      <a:pt x="267" y="65"/>
                    </a:moveTo>
                    <a:cubicBezTo>
                      <a:pt x="267" y="73"/>
                      <a:pt x="266" y="79"/>
                      <a:pt x="262" y="83"/>
                    </a:cubicBezTo>
                    <a:cubicBezTo>
                      <a:pt x="259" y="88"/>
                      <a:pt x="255" y="90"/>
                      <a:pt x="249" y="90"/>
                    </a:cubicBezTo>
                    <a:cubicBezTo>
                      <a:pt x="246" y="90"/>
                      <a:pt x="244" y="90"/>
                      <a:pt x="242" y="89"/>
                    </a:cubicBezTo>
                    <a:cubicBezTo>
                      <a:pt x="242" y="81"/>
                      <a:pt x="242" y="81"/>
                      <a:pt x="242" y="81"/>
                    </a:cubicBezTo>
                    <a:cubicBezTo>
                      <a:pt x="244" y="82"/>
                      <a:pt x="246" y="83"/>
                      <a:pt x="249" y="83"/>
                    </a:cubicBezTo>
                    <a:cubicBezTo>
                      <a:pt x="256" y="83"/>
                      <a:pt x="260" y="77"/>
                      <a:pt x="260" y="65"/>
                    </a:cubicBezTo>
                    <a:cubicBezTo>
                      <a:pt x="260" y="21"/>
                      <a:pt x="260" y="21"/>
                      <a:pt x="260" y="21"/>
                    </a:cubicBezTo>
                    <a:cubicBezTo>
                      <a:pt x="267" y="21"/>
                      <a:pt x="267" y="21"/>
                      <a:pt x="267" y="21"/>
                    </a:cubicBezTo>
                    <a:lnTo>
                      <a:pt x="267" y="65"/>
                    </a:lnTo>
                    <a:close/>
                    <a:moveTo>
                      <a:pt x="320" y="89"/>
                    </a:moveTo>
                    <a:cubicBezTo>
                      <a:pt x="285" y="89"/>
                      <a:pt x="285" y="89"/>
                      <a:pt x="285" y="89"/>
                    </a:cubicBezTo>
                    <a:cubicBezTo>
                      <a:pt x="285" y="21"/>
                      <a:pt x="285" y="21"/>
                      <a:pt x="285" y="21"/>
                    </a:cubicBezTo>
                    <a:cubicBezTo>
                      <a:pt x="319" y="21"/>
                      <a:pt x="319" y="21"/>
                      <a:pt x="319" y="21"/>
                    </a:cubicBezTo>
                    <a:cubicBezTo>
                      <a:pt x="319" y="29"/>
                      <a:pt x="319" y="29"/>
                      <a:pt x="319" y="29"/>
                    </a:cubicBezTo>
                    <a:cubicBezTo>
                      <a:pt x="292" y="29"/>
                      <a:pt x="292" y="29"/>
                      <a:pt x="292" y="29"/>
                    </a:cubicBezTo>
                    <a:cubicBezTo>
                      <a:pt x="292" y="51"/>
                      <a:pt x="292" y="51"/>
                      <a:pt x="292" y="51"/>
                    </a:cubicBezTo>
                    <a:cubicBezTo>
                      <a:pt x="317" y="51"/>
                      <a:pt x="317" y="51"/>
                      <a:pt x="317" y="51"/>
                    </a:cubicBezTo>
                    <a:cubicBezTo>
                      <a:pt x="317" y="58"/>
                      <a:pt x="317" y="58"/>
                      <a:pt x="317" y="58"/>
                    </a:cubicBezTo>
                    <a:cubicBezTo>
                      <a:pt x="292" y="58"/>
                      <a:pt x="292" y="58"/>
                      <a:pt x="292" y="58"/>
                    </a:cubicBezTo>
                    <a:cubicBezTo>
                      <a:pt x="292" y="82"/>
                      <a:pt x="292" y="82"/>
                      <a:pt x="292" y="82"/>
                    </a:cubicBezTo>
                    <a:cubicBezTo>
                      <a:pt x="320" y="82"/>
                      <a:pt x="320" y="82"/>
                      <a:pt x="320" y="82"/>
                    </a:cubicBezTo>
                    <a:lnTo>
                      <a:pt x="320" y="89"/>
                    </a:lnTo>
                    <a:close/>
                    <a:moveTo>
                      <a:pt x="402" y="89"/>
                    </a:moveTo>
                    <a:cubicBezTo>
                      <a:pt x="394" y="89"/>
                      <a:pt x="394" y="89"/>
                      <a:pt x="394" y="89"/>
                    </a:cubicBezTo>
                    <a:cubicBezTo>
                      <a:pt x="394" y="44"/>
                      <a:pt x="394" y="44"/>
                      <a:pt x="394" y="44"/>
                    </a:cubicBezTo>
                    <a:cubicBezTo>
                      <a:pt x="394" y="40"/>
                      <a:pt x="394" y="36"/>
                      <a:pt x="395" y="31"/>
                    </a:cubicBezTo>
                    <a:cubicBezTo>
                      <a:pt x="395" y="31"/>
                      <a:pt x="395" y="31"/>
                      <a:pt x="395" y="31"/>
                    </a:cubicBezTo>
                    <a:cubicBezTo>
                      <a:pt x="394" y="34"/>
                      <a:pt x="393" y="36"/>
                      <a:pt x="393" y="37"/>
                    </a:cubicBezTo>
                    <a:cubicBezTo>
                      <a:pt x="370" y="89"/>
                      <a:pt x="370" y="89"/>
                      <a:pt x="370" y="89"/>
                    </a:cubicBezTo>
                    <a:cubicBezTo>
                      <a:pt x="366" y="89"/>
                      <a:pt x="366" y="89"/>
                      <a:pt x="366" y="89"/>
                    </a:cubicBezTo>
                    <a:cubicBezTo>
                      <a:pt x="343" y="37"/>
                      <a:pt x="343" y="37"/>
                      <a:pt x="343" y="37"/>
                    </a:cubicBezTo>
                    <a:cubicBezTo>
                      <a:pt x="342" y="36"/>
                      <a:pt x="341" y="34"/>
                      <a:pt x="341" y="31"/>
                    </a:cubicBezTo>
                    <a:cubicBezTo>
                      <a:pt x="341" y="31"/>
                      <a:pt x="341" y="31"/>
                      <a:pt x="341" y="31"/>
                    </a:cubicBezTo>
                    <a:cubicBezTo>
                      <a:pt x="341" y="33"/>
                      <a:pt x="341" y="38"/>
                      <a:pt x="341" y="44"/>
                    </a:cubicBezTo>
                    <a:cubicBezTo>
                      <a:pt x="341" y="89"/>
                      <a:pt x="341" y="89"/>
                      <a:pt x="341" y="89"/>
                    </a:cubicBezTo>
                    <a:cubicBezTo>
                      <a:pt x="333" y="89"/>
                      <a:pt x="333" y="89"/>
                      <a:pt x="333" y="89"/>
                    </a:cubicBezTo>
                    <a:cubicBezTo>
                      <a:pt x="333" y="21"/>
                      <a:pt x="333" y="21"/>
                      <a:pt x="333" y="21"/>
                    </a:cubicBezTo>
                    <a:cubicBezTo>
                      <a:pt x="344" y="21"/>
                      <a:pt x="344" y="21"/>
                      <a:pt x="344" y="21"/>
                    </a:cubicBezTo>
                    <a:cubicBezTo>
                      <a:pt x="364" y="68"/>
                      <a:pt x="364" y="68"/>
                      <a:pt x="364" y="68"/>
                    </a:cubicBezTo>
                    <a:cubicBezTo>
                      <a:pt x="366" y="72"/>
                      <a:pt x="367" y="75"/>
                      <a:pt x="368" y="77"/>
                    </a:cubicBezTo>
                    <a:cubicBezTo>
                      <a:pt x="368" y="77"/>
                      <a:pt x="368" y="77"/>
                      <a:pt x="368" y="77"/>
                    </a:cubicBezTo>
                    <a:cubicBezTo>
                      <a:pt x="369" y="73"/>
                      <a:pt x="370" y="70"/>
                      <a:pt x="371" y="68"/>
                    </a:cubicBezTo>
                    <a:cubicBezTo>
                      <a:pt x="392" y="21"/>
                      <a:pt x="392" y="21"/>
                      <a:pt x="392" y="21"/>
                    </a:cubicBezTo>
                    <a:cubicBezTo>
                      <a:pt x="402" y="21"/>
                      <a:pt x="402" y="21"/>
                      <a:pt x="402" y="21"/>
                    </a:cubicBezTo>
                    <a:lnTo>
                      <a:pt x="402"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0" name="Freeform 234">
                <a:extLst>
                  <a:ext uri="{FF2B5EF4-FFF2-40B4-BE49-F238E27FC236}">
                    <a16:creationId xmlns:a16="http://schemas.microsoft.com/office/drawing/2014/main" id="{B0E24742-1879-BC48-AE0B-33EDA2FB62E2}"/>
                  </a:ext>
                  <a:ext uri="{C183D7F6-B498-43B3-948B-1728B52AA6E4}">
                    <adec:decorative xmlns:adec="http://schemas.microsoft.com/office/drawing/2017/decorative" val="1"/>
                  </a:ext>
                </a:extLst>
              </p:cNvPr>
              <p:cNvSpPr>
                <a:spLocks noEditPoints="1"/>
              </p:cNvSpPr>
              <p:nvPr/>
            </p:nvSpPr>
            <p:spPr bwMode="auto">
              <a:xfrm>
                <a:off x="2448080" y="2686549"/>
                <a:ext cx="1154405" cy="155359"/>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1" name="Freeform 224">
                <a:extLst>
                  <a:ext uri="{FF2B5EF4-FFF2-40B4-BE49-F238E27FC236}">
                    <a16:creationId xmlns:a16="http://schemas.microsoft.com/office/drawing/2014/main" id="{2AAD35EF-87F8-834B-B133-A4C04EE705D0}"/>
                  </a:ext>
                  <a:ext uri="{C183D7F6-B498-43B3-948B-1728B52AA6E4}">
                    <adec:decorative xmlns:adec="http://schemas.microsoft.com/office/drawing/2017/decorative" val="1"/>
                  </a:ext>
                </a:extLst>
              </p:cNvPr>
              <p:cNvSpPr>
                <a:spLocks noEditPoints="1"/>
              </p:cNvSpPr>
              <p:nvPr/>
            </p:nvSpPr>
            <p:spPr bwMode="auto">
              <a:xfrm>
                <a:off x="3337911" y="2953503"/>
                <a:ext cx="796818" cy="240697"/>
              </a:xfrm>
              <a:custGeom>
                <a:avLst/>
                <a:gdLst>
                  <a:gd name="T0" fmla="*/ 8 w 326"/>
                  <a:gd name="T1" fmla="*/ 48 h 93"/>
                  <a:gd name="T2" fmla="*/ 6 w 326"/>
                  <a:gd name="T3" fmla="*/ 46 h 93"/>
                  <a:gd name="T4" fmla="*/ 0 w 326"/>
                  <a:gd name="T5" fmla="*/ 91 h 93"/>
                  <a:gd name="T6" fmla="*/ 6 w 326"/>
                  <a:gd name="T7" fmla="*/ 1 h 93"/>
                  <a:gd name="T8" fmla="*/ 6 w 326"/>
                  <a:gd name="T9" fmla="*/ 43 h 93"/>
                  <a:gd name="T10" fmla="*/ 44 w 326"/>
                  <a:gd name="T11" fmla="*/ 1 h 93"/>
                  <a:gd name="T12" fmla="*/ 13 w 326"/>
                  <a:gd name="T13" fmla="*/ 45 h 93"/>
                  <a:gd name="T14" fmla="*/ 46 w 326"/>
                  <a:gd name="T15" fmla="*/ 91 h 93"/>
                  <a:gd name="T16" fmla="*/ 68 w 326"/>
                  <a:gd name="T17" fmla="*/ 1 h 93"/>
                  <a:gd name="T18" fmla="*/ 74 w 326"/>
                  <a:gd name="T19" fmla="*/ 91 h 93"/>
                  <a:gd name="T20" fmla="*/ 97 w 326"/>
                  <a:gd name="T21" fmla="*/ 91 h 93"/>
                  <a:gd name="T22" fmla="*/ 103 w 326"/>
                  <a:gd name="T23" fmla="*/ 1 h 93"/>
                  <a:gd name="T24" fmla="*/ 97 w 326"/>
                  <a:gd name="T25" fmla="*/ 91 h 93"/>
                  <a:gd name="T26" fmla="*/ 151 w 326"/>
                  <a:gd name="T27" fmla="*/ 91 h 93"/>
                  <a:gd name="T28" fmla="*/ 144 w 326"/>
                  <a:gd name="T29" fmla="*/ 7 h 93"/>
                  <a:gd name="T30" fmla="*/ 119 w 326"/>
                  <a:gd name="T31" fmla="*/ 1 h 93"/>
                  <a:gd name="T32" fmla="*/ 177 w 326"/>
                  <a:gd name="T33" fmla="*/ 7 h 93"/>
                  <a:gd name="T34" fmla="*/ 251 w 326"/>
                  <a:gd name="T35" fmla="*/ 12 h 93"/>
                  <a:gd name="T36" fmla="*/ 190 w 326"/>
                  <a:gd name="T37" fmla="*/ 12 h 93"/>
                  <a:gd name="T38" fmla="*/ 190 w 326"/>
                  <a:gd name="T39" fmla="*/ 80 h 93"/>
                  <a:gd name="T40" fmla="*/ 251 w 326"/>
                  <a:gd name="T41" fmla="*/ 80 h 93"/>
                  <a:gd name="T42" fmla="*/ 251 w 326"/>
                  <a:gd name="T43" fmla="*/ 12 h 93"/>
                  <a:gd name="T44" fmla="*/ 220 w 326"/>
                  <a:gd name="T45" fmla="*/ 87 h 93"/>
                  <a:gd name="T46" fmla="*/ 185 w 326"/>
                  <a:gd name="T47" fmla="*/ 46 h 93"/>
                  <a:gd name="T48" fmla="*/ 221 w 326"/>
                  <a:gd name="T49" fmla="*/ 5 h 93"/>
                  <a:gd name="T50" fmla="*/ 256 w 326"/>
                  <a:gd name="T51" fmla="*/ 46 h 93"/>
                  <a:gd name="T52" fmla="*/ 278 w 326"/>
                  <a:gd name="T53" fmla="*/ 88 h 93"/>
                  <a:gd name="T54" fmla="*/ 298 w 326"/>
                  <a:gd name="T55" fmla="*/ 87 h 93"/>
                  <a:gd name="T56" fmla="*/ 319 w 326"/>
                  <a:gd name="T57" fmla="*/ 70 h 93"/>
                  <a:gd name="T58" fmla="*/ 300 w 326"/>
                  <a:gd name="T59" fmla="*/ 48 h 93"/>
                  <a:gd name="T60" fmla="*/ 279 w 326"/>
                  <a:gd name="T61" fmla="*/ 22 h 93"/>
                  <a:gd name="T62" fmla="*/ 306 w 326"/>
                  <a:gd name="T63" fmla="*/ 0 h 93"/>
                  <a:gd name="T64" fmla="*/ 322 w 326"/>
                  <a:gd name="T65" fmla="*/ 9 h 93"/>
                  <a:gd name="T66" fmla="*/ 291 w 326"/>
                  <a:gd name="T67" fmla="*/ 10 h 93"/>
                  <a:gd name="T68" fmla="*/ 289 w 326"/>
                  <a:gd name="T69" fmla="*/ 33 h 93"/>
                  <a:gd name="T70" fmla="*/ 321 w 326"/>
                  <a:gd name="T71" fmla="*/ 56 h 93"/>
                  <a:gd name="T72" fmla="*/ 318 w 326"/>
                  <a:gd name="T73" fmla="*/ 86 h 93"/>
                  <a:gd name="T74" fmla="*/ 287 w 326"/>
                  <a:gd name="T75"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93">
                    <a:moveTo>
                      <a:pt x="46" y="91"/>
                    </a:moveTo>
                    <a:cubicBezTo>
                      <a:pt x="8" y="48"/>
                      <a:pt x="8" y="48"/>
                      <a:pt x="8" y="48"/>
                    </a:cubicBezTo>
                    <a:cubicBezTo>
                      <a:pt x="7" y="47"/>
                      <a:pt x="7" y="46"/>
                      <a:pt x="6" y="46"/>
                    </a:cubicBezTo>
                    <a:cubicBezTo>
                      <a:pt x="6" y="46"/>
                      <a:pt x="6" y="46"/>
                      <a:pt x="6" y="46"/>
                    </a:cubicBezTo>
                    <a:cubicBezTo>
                      <a:pt x="6" y="91"/>
                      <a:pt x="6" y="91"/>
                      <a:pt x="6" y="91"/>
                    </a:cubicBezTo>
                    <a:cubicBezTo>
                      <a:pt x="0" y="91"/>
                      <a:pt x="0" y="91"/>
                      <a:pt x="0" y="91"/>
                    </a:cubicBezTo>
                    <a:cubicBezTo>
                      <a:pt x="0" y="1"/>
                      <a:pt x="0" y="1"/>
                      <a:pt x="0" y="1"/>
                    </a:cubicBezTo>
                    <a:cubicBezTo>
                      <a:pt x="6" y="1"/>
                      <a:pt x="6" y="1"/>
                      <a:pt x="6" y="1"/>
                    </a:cubicBezTo>
                    <a:cubicBezTo>
                      <a:pt x="6" y="43"/>
                      <a:pt x="6" y="43"/>
                      <a:pt x="6" y="43"/>
                    </a:cubicBezTo>
                    <a:cubicBezTo>
                      <a:pt x="6" y="43"/>
                      <a:pt x="6" y="43"/>
                      <a:pt x="6" y="43"/>
                    </a:cubicBezTo>
                    <a:cubicBezTo>
                      <a:pt x="7" y="43"/>
                      <a:pt x="7" y="42"/>
                      <a:pt x="8" y="41"/>
                    </a:cubicBezTo>
                    <a:cubicBezTo>
                      <a:pt x="44" y="1"/>
                      <a:pt x="44" y="1"/>
                      <a:pt x="44" y="1"/>
                    </a:cubicBezTo>
                    <a:cubicBezTo>
                      <a:pt x="53" y="1"/>
                      <a:pt x="53" y="1"/>
                      <a:pt x="53" y="1"/>
                    </a:cubicBezTo>
                    <a:cubicBezTo>
                      <a:pt x="13" y="45"/>
                      <a:pt x="13" y="45"/>
                      <a:pt x="13" y="45"/>
                    </a:cubicBezTo>
                    <a:cubicBezTo>
                      <a:pt x="55" y="91"/>
                      <a:pt x="55" y="91"/>
                      <a:pt x="55" y="91"/>
                    </a:cubicBezTo>
                    <a:lnTo>
                      <a:pt x="46" y="91"/>
                    </a:lnTo>
                    <a:close/>
                    <a:moveTo>
                      <a:pt x="68" y="91"/>
                    </a:moveTo>
                    <a:cubicBezTo>
                      <a:pt x="68" y="1"/>
                      <a:pt x="68" y="1"/>
                      <a:pt x="68" y="1"/>
                    </a:cubicBezTo>
                    <a:cubicBezTo>
                      <a:pt x="74" y="1"/>
                      <a:pt x="74" y="1"/>
                      <a:pt x="74" y="1"/>
                    </a:cubicBezTo>
                    <a:cubicBezTo>
                      <a:pt x="74" y="91"/>
                      <a:pt x="74" y="91"/>
                      <a:pt x="74" y="91"/>
                    </a:cubicBezTo>
                    <a:lnTo>
                      <a:pt x="68" y="91"/>
                    </a:lnTo>
                    <a:close/>
                    <a:moveTo>
                      <a:pt x="97" y="91"/>
                    </a:moveTo>
                    <a:cubicBezTo>
                      <a:pt x="97" y="1"/>
                      <a:pt x="97" y="1"/>
                      <a:pt x="97" y="1"/>
                    </a:cubicBezTo>
                    <a:cubicBezTo>
                      <a:pt x="103" y="1"/>
                      <a:pt x="103" y="1"/>
                      <a:pt x="103" y="1"/>
                    </a:cubicBezTo>
                    <a:cubicBezTo>
                      <a:pt x="103" y="91"/>
                      <a:pt x="103" y="91"/>
                      <a:pt x="103" y="91"/>
                    </a:cubicBezTo>
                    <a:lnTo>
                      <a:pt x="97" y="91"/>
                    </a:lnTo>
                    <a:close/>
                    <a:moveTo>
                      <a:pt x="151" y="7"/>
                    </a:moveTo>
                    <a:cubicBezTo>
                      <a:pt x="151" y="91"/>
                      <a:pt x="151" y="91"/>
                      <a:pt x="151" y="91"/>
                    </a:cubicBezTo>
                    <a:cubicBezTo>
                      <a:pt x="144" y="91"/>
                      <a:pt x="144" y="91"/>
                      <a:pt x="144" y="91"/>
                    </a:cubicBezTo>
                    <a:cubicBezTo>
                      <a:pt x="144" y="7"/>
                      <a:pt x="144" y="7"/>
                      <a:pt x="144" y="7"/>
                    </a:cubicBezTo>
                    <a:cubicBezTo>
                      <a:pt x="119" y="7"/>
                      <a:pt x="119" y="7"/>
                      <a:pt x="119" y="7"/>
                    </a:cubicBezTo>
                    <a:cubicBezTo>
                      <a:pt x="119" y="1"/>
                      <a:pt x="119" y="1"/>
                      <a:pt x="119" y="1"/>
                    </a:cubicBezTo>
                    <a:cubicBezTo>
                      <a:pt x="177" y="1"/>
                      <a:pt x="177" y="1"/>
                      <a:pt x="177" y="1"/>
                    </a:cubicBezTo>
                    <a:cubicBezTo>
                      <a:pt x="177" y="7"/>
                      <a:pt x="177" y="7"/>
                      <a:pt x="177" y="7"/>
                    </a:cubicBezTo>
                    <a:lnTo>
                      <a:pt x="151" y="7"/>
                    </a:lnTo>
                    <a:close/>
                    <a:moveTo>
                      <a:pt x="251" y="12"/>
                    </a:moveTo>
                    <a:cubicBezTo>
                      <a:pt x="244" y="4"/>
                      <a:pt x="234" y="0"/>
                      <a:pt x="222" y="0"/>
                    </a:cubicBezTo>
                    <a:cubicBezTo>
                      <a:pt x="208" y="0"/>
                      <a:pt x="198" y="4"/>
                      <a:pt x="190" y="12"/>
                    </a:cubicBezTo>
                    <a:cubicBezTo>
                      <a:pt x="182" y="21"/>
                      <a:pt x="178" y="33"/>
                      <a:pt x="178" y="47"/>
                    </a:cubicBezTo>
                    <a:cubicBezTo>
                      <a:pt x="178" y="60"/>
                      <a:pt x="182" y="71"/>
                      <a:pt x="190" y="80"/>
                    </a:cubicBezTo>
                    <a:cubicBezTo>
                      <a:pt x="197" y="88"/>
                      <a:pt x="207" y="93"/>
                      <a:pt x="220" y="93"/>
                    </a:cubicBezTo>
                    <a:cubicBezTo>
                      <a:pt x="233" y="93"/>
                      <a:pt x="243" y="88"/>
                      <a:pt x="251" y="80"/>
                    </a:cubicBezTo>
                    <a:cubicBezTo>
                      <a:pt x="259" y="71"/>
                      <a:pt x="263" y="60"/>
                      <a:pt x="263" y="45"/>
                    </a:cubicBezTo>
                    <a:cubicBezTo>
                      <a:pt x="263" y="31"/>
                      <a:pt x="259" y="20"/>
                      <a:pt x="251" y="12"/>
                    </a:cubicBezTo>
                    <a:close/>
                    <a:moveTo>
                      <a:pt x="246" y="76"/>
                    </a:moveTo>
                    <a:cubicBezTo>
                      <a:pt x="240" y="83"/>
                      <a:pt x="231" y="87"/>
                      <a:pt x="220" y="87"/>
                    </a:cubicBezTo>
                    <a:cubicBezTo>
                      <a:pt x="209" y="87"/>
                      <a:pt x="201" y="83"/>
                      <a:pt x="194" y="76"/>
                    </a:cubicBezTo>
                    <a:cubicBezTo>
                      <a:pt x="188" y="69"/>
                      <a:pt x="185" y="59"/>
                      <a:pt x="185" y="46"/>
                    </a:cubicBezTo>
                    <a:cubicBezTo>
                      <a:pt x="185" y="34"/>
                      <a:pt x="188" y="24"/>
                      <a:pt x="195" y="17"/>
                    </a:cubicBezTo>
                    <a:cubicBezTo>
                      <a:pt x="202" y="9"/>
                      <a:pt x="210" y="5"/>
                      <a:pt x="221" y="5"/>
                    </a:cubicBezTo>
                    <a:cubicBezTo>
                      <a:pt x="232" y="5"/>
                      <a:pt x="240" y="9"/>
                      <a:pt x="247" y="16"/>
                    </a:cubicBezTo>
                    <a:cubicBezTo>
                      <a:pt x="253" y="23"/>
                      <a:pt x="256" y="33"/>
                      <a:pt x="256" y="46"/>
                    </a:cubicBezTo>
                    <a:cubicBezTo>
                      <a:pt x="256" y="59"/>
                      <a:pt x="253" y="69"/>
                      <a:pt x="246" y="76"/>
                    </a:cubicBezTo>
                    <a:close/>
                    <a:moveTo>
                      <a:pt x="278" y="88"/>
                    </a:moveTo>
                    <a:cubicBezTo>
                      <a:pt x="278" y="81"/>
                      <a:pt x="278" y="81"/>
                      <a:pt x="278" y="81"/>
                    </a:cubicBezTo>
                    <a:cubicBezTo>
                      <a:pt x="285" y="85"/>
                      <a:pt x="291" y="87"/>
                      <a:pt x="298" y="87"/>
                    </a:cubicBezTo>
                    <a:cubicBezTo>
                      <a:pt x="305" y="87"/>
                      <a:pt x="310" y="85"/>
                      <a:pt x="314" y="83"/>
                    </a:cubicBezTo>
                    <a:cubicBezTo>
                      <a:pt x="317" y="80"/>
                      <a:pt x="319" y="76"/>
                      <a:pt x="319" y="70"/>
                    </a:cubicBezTo>
                    <a:cubicBezTo>
                      <a:pt x="319" y="66"/>
                      <a:pt x="318" y="62"/>
                      <a:pt x="316" y="59"/>
                    </a:cubicBezTo>
                    <a:cubicBezTo>
                      <a:pt x="313" y="57"/>
                      <a:pt x="308" y="53"/>
                      <a:pt x="300" y="48"/>
                    </a:cubicBezTo>
                    <a:cubicBezTo>
                      <a:pt x="291" y="43"/>
                      <a:pt x="285" y="38"/>
                      <a:pt x="282" y="35"/>
                    </a:cubicBezTo>
                    <a:cubicBezTo>
                      <a:pt x="280" y="31"/>
                      <a:pt x="279" y="27"/>
                      <a:pt x="279" y="22"/>
                    </a:cubicBezTo>
                    <a:cubicBezTo>
                      <a:pt x="279" y="16"/>
                      <a:pt x="281" y="11"/>
                      <a:pt x="286" y="6"/>
                    </a:cubicBezTo>
                    <a:cubicBezTo>
                      <a:pt x="291" y="2"/>
                      <a:pt x="298" y="0"/>
                      <a:pt x="306" y="0"/>
                    </a:cubicBezTo>
                    <a:cubicBezTo>
                      <a:pt x="311" y="0"/>
                      <a:pt x="317" y="0"/>
                      <a:pt x="322" y="2"/>
                    </a:cubicBezTo>
                    <a:cubicBezTo>
                      <a:pt x="322" y="9"/>
                      <a:pt x="322" y="9"/>
                      <a:pt x="322" y="9"/>
                    </a:cubicBezTo>
                    <a:cubicBezTo>
                      <a:pt x="317" y="6"/>
                      <a:pt x="311" y="5"/>
                      <a:pt x="305" y="5"/>
                    </a:cubicBezTo>
                    <a:cubicBezTo>
                      <a:pt x="299" y="5"/>
                      <a:pt x="294" y="7"/>
                      <a:pt x="291" y="10"/>
                    </a:cubicBezTo>
                    <a:cubicBezTo>
                      <a:pt x="287" y="13"/>
                      <a:pt x="285" y="17"/>
                      <a:pt x="285" y="22"/>
                    </a:cubicBezTo>
                    <a:cubicBezTo>
                      <a:pt x="285" y="26"/>
                      <a:pt x="286" y="30"/>
                      <a:pt x="289" y="33"/>
                    </a:cubicBezTo>
                    <a:cubicBezTo>
                      <a:pt x="291" y="35"/>
                      <a:pt x="297" y="39"/>
                      <a:pt x="305" y="44"/>
                    </a:cubicBezTo>
                    <a:cubicBezTo>
                      <a:pt x="313" y="48"/>
                      <a:pt x="319" y="53"/>
                      <a:pt x="321" y="56"/>
                    </a:cubicBezTo>
                    <a:cubicBezTo>
                      <a:pt x="324" y="60"/>
                      <a:pt x="326" y="64"/>
                      <a:pt x="326" y="69"/>
                    </a:cubicBezTo>
                    <a:cubicBezTo>
                      <a:pt x="326" y="76"/>
                      <a:pt x="323" y="82"/>
                      <a:pt x="318" y="86"/>
                    </a:cubicBezTo>
                    <a:cubicBezTo>
                      <a:pt x="314" y="90"/>
                      <a:pt x="307" y="93"/>
                      <a:pt x="298" y="93"/>
                    </a:cubicBezTo>
                    <a:cubicBezTo>
                      <a:pt x="295" y="93"/>
                      <a:pt x="291" y="92"/>
                      <a:pt x="287" y="91"/>
                    </a:cubicBezTo>
                    <a:cubicBezTo>
                      <a:pt x="283" y="90"/>
                      <a:pt x="280" y="89"/>
                      <a:pt x="278" y="8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2" name="Freeform 221">
                <a:extLst>
                  <a:ext uri="{FF2B5EF4-FFF2-40B4-BE49-F238E27FC236}">
                    <a16:creationId xmlns:a16="http://schemas.microsoft.com/office/drawing/2014/main" id="{26EA694F-88D2-7D40-8B3D-589EC67E92E5}"/>
                  </a:ext>
                  <a:ext uri="{C183D7F6-B498-43B3-948B-1728B52AA6E4}">
                    <adec:decorative xmlns:adec="http://schemas.microsoft.com/office/drawing/2017/decorative" val="1"/>
                  </a:ext>
                </a:extLst>
              </p:cNvPr>
              <p:cNvSpPr>
                <a:spLocks noEditPoints="1"/>
              </p:cNvSpPr>
              <p:nvPr/>
            </p:nvSpPr>
            <p:spPr bwMode="auto">
              <a:xfrm>
                <a:off x="8079546" y="2127472"/>
                <a:ext cx="293510" cy="1396047"/>
              </a:xfrm>
              <a:custGeom>
                <a:avLst/>
                <a:gdLst>
                  <a:gd name="T0" fmla="*/ 0 w 120"/>
                  <a:gd name="T1" fmla="*/ 58 h 539"/>
                  <a:gd name="T2" fmla="*/ 59 w 120"/>
                  <a:gd name="T3" fmla="*/ 0 h 539"/>
                  <a:gd name="T4" fmla="*/ 120 w 120"/>
                  <a:gd name="T5" fmla="*/ 63 h 539"/>
                  <a:gd name="T6" fmla="*/ 95 w 120"/>
                  <a:gd name="T7" fmla="*/ 95 h 539"/>
                  <a:gd name="T8" fmla="*/ 92 w 120"/>
                  <a:gd name="T9" fmla="*/ 33 h 539"/>
                  <a:gd name="T10" fmla="*/ 28 w 120"/>
                  <a:gd name="T11" fmla="*/ 31 h 539"/>
                  <a:gd name="T12" fmla="*/ 21 w 120"/>
                  <a:gd name="T13" fmla="*/ 80 h 539"/>
                  <a:gd name="T14" fmla="*/ 49 w 120"/>
                  <a:gd name="T15" fmla="*/ 55 h 539"/>
                  <a:gd name="T16" fmla="*/ 65 w 120"/>
                  <a:gd name="T17" fmla="*/ 99 h 539"/>
                  <a:gd name="T18" fmla="*/ 2 w 120"/>
                  <a:gd name="T19" fmla="*/ 117 h 539"/>
                  <a:gd name="T20" fmla="*/ 49 w 120"/>
                  <a:gd name="T21" fmla="*/ 137 h 539"/>
                  <a:gd name="T22" fmla="*/ 48 w 120"/>
                  <a:gd name="T23" fmla="*/ 151 h 539"/>
                  <a:gd name="T24" fmla="*/ 40 w 120"/>
                  <a:gd name="T25" fmla="*/ 162 h 539"/>
                  <a:gd name="T26" fmla="*/ 2 w 120"/>
                  <a:gd name="T27" fmla="*/ 185 h 539"/>
                  <a:gd name="T28" fmla="*/ 2 w 120"/>
                  <a:gd name="T29" fmla="*/ 208 h 539"/>
                  <a:gd name="T30" fmla="*/ 34 w 120"/>
                  <a:gd name="T31" fmla="*/ 187 h 539"/>
                  <a:gd name="T32" fmla="*/ 46 w 120"/>
                  <a:gd name="T33" fmla="*/ 178 h 539"/>
                  <a:gd name="T34" fmla="*/ 55 w 120"/>
                  <a:gd name="T35" fmla="*/ 168 h 539"/>
                  <a:gd name="T36" fmla="*/ 59 w 120"/>
                  <a:gd name="T37" fmla="*/ 179 h 539"/>
                  <a:gd name="T38" fmla="*/ 75 w 120"/>
                  <a:gd name="T39" fmla="*/ 192 h 539"/>
                  <a:gd name="T40" fmla="*/ 101 w 120"/>
                  <a:gd name="T41" fmla="*/ 191 h 539"/>
                  <a:gd name="T42" fmla="*/ 116 w 120"/>
                  <a:gd name="T43" fmla="*/ 171 h 539"/>
                  <a:gd name="T44" fmla="*/ 118 w 120"/>
                  <a:gd name="T45" fmla="*/ 118 h 539"/>
                  <a:gd name="T46" fmla="*/ 103 w 120"/>
                  <a:gd name="T47" fmla="*/ 153 h 539"/>
                  <a:gd name="T48" fmla="*/ 85 w 120"/>
                  <a:gd name="T49" fmla="*/ 174 h 539"/>
                  <a:gd name="T50" fmla="*/ 70 w 120"/>
                  <a:gd name="T51" fmla="*/ 168 h 539"/>
                  <a:gd name="T52" fmla="*/ 65 w 120"/>
                  <a:gd name="T53" fmla="*/ 153 h 539"/>
                  <a:gd name="T54" fmla="*/ 103 w 120"/>
                  <a:gd name="T55" fmla="*/ 137 h 539"/>
                  <a:gd name="T56" fmla="*/ 4 w 120"/>
                  <a:gd name="T57" fmla="*/ 206 h 539"/>
                  <a:gd name="T58" fmla="*/ 2 w 120"/>
                  <a:gd name="T59" fmla="*/ 226 h 539"/>
                  <a:gd name="T60" fmla="*/ 31 w 120"/>
                  <a:gd name="T61" fmla="*/ 282 h 539"/>
                  <a:gd name="T62" fmla="*/ 1 w 120"/>
                  <a:gd name="T63" fmla="*/ 314 h 539"/>
                  <a:gd name="T64" fmla="*/ 118 w 120"/>
                  <a:gd name="T65" fmla="*/ 249 h 539"/>
                  <a:gd name="T66" fmla="*/ 101 w 120"/>
                  <a:gd name="T67" fmla="*/ 259 h 539"/>
                  <a:gd name="T68" fmla="*/ 47 w 120"/>
                  <a:gd name="T69" fmla="*/ 277 h 539"/>
                  <a:gd name="T70" fmla="*/ 94 w 120"/>
                  <a:gd name="T71" fmla="*/ 257 h 539"/>
                  <a:gd name="T72" fmla="*/ 110 w 120"/>
                  <a:gd name="T73" fmla="*/ 414 h 539"/>
                  <a:gd name="T74" fmla="*/ 18 w 120"/>
                  <a:gd name="T75" fmla="*/ 413 h 539"/>
                  <a:gd name="T76" fmla="*/ 1 w 120"/>
                  <a:gd name="T77" fmla="*/ 322 h 539"/>
                  <a:gd name="T78" fmla="*/ 102 w 120"/>
                  <a:gd name="T79" fmla="*/ 387 h 539"/>
                  <a:gd name="T80" fmla="*/ 118 w 120"/>
                  <a:gd name="T81" fmla="*/ 328 h 539"/>
                  <a:gd name="T82" fmla="*/ 110 w 120"/>
                  <a:gd name="T83" fmla="*/ 414 h 539"/>
                  <a:gd name="T84" fmla="*/ 1 w 120"/>
                  <a:gd name="T85" fmla="*/ 428 h 539"/>
                  <a:gd name="T86" fmla="*/ 118 w 120"/>
                  <a:gd name="T87" fmla="*/ 448 h 539"/>
                  <a:gd name="T88" fmla="*/ 1 w 120"/>
                  <a:gd name="T89" fmla="*/ 539 h 539"/>
                  <a:gd name="T90" fmla="*/ 118 w 120"/>
                  <a:gd name="T91" fmla="*/ 474 h 539"/>
                  <a:gd name="T92" fmla="*/ 101 w 120"/>
                  <a:gd name="T93" fmla="*/ 537 h 539"/>
                  <a:gd name="T94" fmla="*/ 68 w 120"/>
                  <a:gd name="T95" fmla="*/ 493 h 539"/>
                  <a:gd name="T96" fmla="*/ 52 w 120"/>
                  <a:gd name="T97" fmla="*/ 533 h 539"/>
                  <a:gd name="T98" fmla="*/ 18 w 120"/>
                  <a:gd name="T99" fmla="*/ 493 h 539"/>
                  <a:gd name="T100" fmla="*/ 1 w 120"/>
                  <a:gd name="T101"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539">
                    <a:moveTo>
                      <a:pt x="10" y="99"/>
                    </a:moveTo>
                    <a:cubicBezTo>
                      <a:pt x="3" y="87"/>
                      <a:pt x="0" y="73"/>
                      <a:pt x="0" y="58"/>
                    </a:cubicBezTo>
                    <a:cubicBezTo>
                      <a:pt x="0" y="41"/>
                      <a:pt x="5" y="27"/>
                      <a:pt x="16" y="16"/>
                    </a:cubicBezTo>
                    <a:cubicBezTo>
                      <a:pt x="27" y="6"/>
                      <a:pt x="41" y="0"/>
                      <a:pt x="59" y="0"/>
                    </a:cubicBezTo>
                    <a:cubicBezTo>
                      <a:pt x="77" y="0"/>
                      <a:pt x="92" y="6"/>
                      <a:pt x="103" y="18"/>
                    </a:cubicBezTo>
                    <a:cubicBezTo>
                      <a:pt x="115" y="30"/>
                      <a:pt x="120" y="45"/>
                      <a:pt x="120" y="63"/>
                    </a:cubicBezTo>
                    <a:cubicBezTo>
                      <a:pt x="120" y="76"/>
                      <a:pt x="119" y="87"/>
                      <a:pt x="115" y="95"/>
                    </a:cubicBezTo>
                    <a:cubicBezTo>
                      <a:pt x="95" y="95"/>
                      <a:pt x="95" y="95"/>
                      <a:pt x="95" y="95"/>
                    </a:cubicBezTo>
                    <a:cubicBezTo>
                      <a:pt x="101" y="86"/>
                      <a:pt x="104" y="76"/>
                      <a:pt x="104" y="63"/>
                    </a:cubicBezTo>
                    <a:cubicBezTo>
                      <a:pt x="104" y="51"/>
                      <a:pt x="100" y="41"/>
                      <a:pt x="92" y="33"/>
                    </a:cubicBezTo>
                    <a:cubicBezTo>
                      <a:pt x="83" y="25"/>
                      <a:pt x="73" y="21"/>
                      <a:pt x="60" y="21"/>
                    </a:cubicBezTo>
                    <a:cubicBezTo>
                      <a:pt x="46" y="21"/>
                      <a:pt x="36" y="24"/>
                      <a:pt x="28" y="31"/>
                    </a:cubicBezTo>
                    <a:cubicBezTo>
                      <a:pt x="20" y="38"/>
                      <a:pt x="17" y="47"/>
                      <a:pt x="16" y="59"/>
                    </a:cubicBezTo>
                    <a:cubicBezTo>
                      <a:pt x="16" y="67"/>
                      <a:pt x="18" y="74"/>
                      <a:pt x="21" y="80"/>
                    </a:cubicBezTo>
                    <a:cubicBezTo>
                      <a:pt x="49" y="80"/>
                      <a:pt x="49" y="80"/>
                      <a:pt x="49" y="80"/>
                    </a:cubicBezTo>
                    <a:cubicBezTo>
                      <a:pt x="49" y="55"/>
                      <a:pt x="49" y="55"/>
                      <a:pt x="49" y="55"/>
                    </a:cubicBezTo>
                    <a:cubicBezTo>
                      <a:pt x="65" y="55"/>
                      <a:pt x="65" y="55"/>
                      <a:pt x="65" y="55"/>
                    </a:cubicBezTo>
                    <a:cubicBezTo>
                      <a:pt x="65" y="99"/>
                      <a:pt x="65" y="99"/>
                      <a:pt x="65" y="99"/>
                    </a:cubicBezTo>
                    <a:lnTo>
                      <a:pt x="10" y="99"/>
                    </a:lnTo>
                    <a:close/>
                    <a:moveTo>
                      <a:pt x="2" y="117"/>
                    </a:moveTo>
                    <a:cubicBezTo>
                      <a:pt x="2" y="137"/>
                      <a:pt x="2" y="137"/>
                      <a:pt x="2" y="137"/>
                    </a:cubicBezTo>
                    <a:cubicBezTo>
                      <a:pt x="49" y="137"/>
                      <a:pt x="49" y="137"/>
                      <a:pt x="49" y="137"/>
                    </a:cubicBezTo>
                    <a:cubicBezTo>
                      <a:pt x="49" y="145"/>
                      <a:pt x="49" y="145"/>
                      <a:pt x="49" y="145"/>
                    </a:cubicBezTo>
                    <a:cubicBezTo>
                      <a:pt x="49" y="147"/>
                      <a:pt x="49" y="149"/>
                      <a:pt x="48" y="151"/>
                    </a:cubicBezTo>
                    <a:cubicBezTo>
                      <a:pt x="48" y="153"/>
                      <a:pt x="47" y="155"/>
                      <a:pt x="45" y="157"/>
                    </a:cubicBezTo>
                    <a:cubicBezTo>
                      <a:pt x="44" y="158"/>
                      <a:pt x="42" y="160"/>
                      <a:pt x="40" y="162"/>
                    </a:cubicBezTo>
                    <a:cubicBezTo>
                      <a:pt x="38" y="163"/>
                      <a:pt x="36" y="165"/>
                      <a:pt x="33" y="166"/>
                    </a:cubicBezTo>
                    <a:cubicBezTo>
                      <a:pt x="2" y="185"/>
                      <a:pt x="2" y="185"/>
                      <a:pt x="2" y="185"/>
                    </a:cubicBezTo>
                    <a:cubicBezTo>
                      <a:pt x="2" y="205"/>
                      <a:pt x="2" y="205"/>
                      <a:pt x="2" y="205"/>
                    </a:cubicBezTo>
                    <a:cubicBezTo>
                      <a:pt x="2" y="208"/>
                      <a:pt x="2" y="208"/>
                      <a:pt x="2" y="208"/>
                    </a:cubicBezTo>
                    <a:cubicBezTo>
                      <a:pt x="4" y="206"/>
                      <a:pt x="4" y="206"/>
                      <a:pt x="4" y="206"/>
                    </a:cubicBezTo>
                    <a:cubicBezTo>
                      <a:pt x="34" y="187"/>
                      <a:pt x="34" y="187"/>
                      <a:pt x="34" y="187"/>
                    </a:cubicBezTo>
                    <a:cubicBezTo>
                      <a:pt x="37" y="185"/>
                      <a:pt x="39" y="184"/>
                      <a:pt x="41" y="182"/>
                    </a:cubicBezTo>
                    <a:cubicBezTo>
                      <a:pt x="43" y="181"/>
                      <a:pt x="45" y="180"/>
                      <a:pt x="46" y="178"/>
                    </a:cubicBezTo>
                    <a:cubicBezTo>
                      <a:pt x="48" y="177"/>
                      <a:pt x="49" y="175"/>
                      <a:pt x="51" y="174"/>
                    </a:cubicBezTo>
                    <a:cubicBezTo>
                      <a:pt x="52" y="172"/>
                      <a:pt x="54" y="170"/>
                      <a:pt x="55" y="168"/>
                    </a:cubicBezTo>
                    <a:cubicBezTo>
                      <a:pt x="55" y="168"/>
                      <a:pt x="55" y="168"/>
                      <a:pt x="55" y="168"/>
                    </a:cubicBezTo>
                    <a:cubicBezTo>
                      <a:pt x="56" y="172"/>
                      <a:pt x="58" y="176"/>
                      <a:pt x="59" y="179"/>
                    </a:cubicBezTo>
                    <a:cubicBezTo>
                      <a:pt x="61" y="182"/>
                      <a:pt x="64" y="185"/>
                      <a:pt x="66" y="187"/>
                    </a:cubicBezTo>
                    <a:cubicBezTo>
                      <a:pt x="69" y="189"/>
                      <a:pt x="72" y="191"/>
                      <a:pt x="75" y="192"/>
                    </a:cubicBezTo>
                    <a:cubicBezTo>
                      <a:pt x="79" y="193"/>
                      <a:pt x="83" y="194"/>
                      <a:pt x="87" y="194"/>
                    </a:cubicBezTo>
                    <a:cubicBezTo>
                      <a:pt x="92" y="194"/>
                      <a:pt x="97" y="193"/>
                      <a:pt x="101" y="191"/>
                    </a:cubicBezTo>
                    <a:cubicBezTo>
                      <a:pt x="105" y="189"/>
                      <a:pt x="108" y="187"/>
                      <a:pt x="111" y="183"/>
                    </a:cubicBezTo>
                    <a:cubicBezTo>
                      <a:pt x="113" y="180"/>
                      <a:pt x="115" y="176"/>
                      <a:pt x="116" y="171"/>
                    </a:cubicBezTo>
                    <a:cubicBezTo>
                      <a:pt x="118" y="167"/>
                      <a:pt x="118" y="162"/>
                      <a:pt x="118" y="156"/>
                    </a:cubicBezTo>
                    <a:cubicBezTo>
                      <a:pt x="118" y="118"/>
                      <a:pt x="118" y="118"/>
                      <a:pt x="118" y="118"/>
                    </a:cubicBezTo>
                    <a:lnTo>
                      <a:pt x="2" y="117"/>
                    </a:lnTo>
                    <a:close/>
                    <a:moveTo>
                      <a:pt x="103" y="153"/>
                    </a:moveTo>
                    <a:cubicBezTo>
                      <a:pt x="103" y="160"/>
                      <a:pt x="101" y="165"/>
                      <a:pt x="98" y="168"/>
                    </a:cubicBezTo>
                    <a:cubicBezTo>
                      <a:pt x="95" y="172"/>
                      <a:pt x="90" y="174"/>
                      <a:pt x="85" y="174"/>
                    </a:cubicBezTo>
                    <a:cubicBezTo>
                      <a:pt x="82" y="174"/>
                      <a:pt x="79" y="173"/>
                      <a:pt x="76" y="172"/>
                    </a:cubicBezTo>
                    <a:cubicBezTo>
                      <a:pt x="74" y="171"/>
                      <a:pt x="72" y="170"/>
                      <a:pt x="70" y="168"/>
                    </a:cubicBezTo>
                    <a:cubicBezTo>
                      <a:pt x="68" y="166"/>
                      <a:pt x="67" y="164"/>
                      <a:pt x="66" y="161"/>
                    </a:cubicBezTo>
                    <a:cubicBezTo>
                      <a:pt x="65" y="159"/>
                      <a:pt x="65" y="156"/>
                      <a:pt x="65" y="153"/>
                    </a:cubicBezTo>
                    <a:cubicBezTo>
                      <a:pt x="65" y="137"/>
                      <a:pt x="65" y="137"/>
                      <a:pt x="65" y="137"/>
                    </a:cubicBezTo>
                    <a:cubicBezTo>
                      <a:pt x="103" y="137"/>
                      <a:pt x="103" y="137"/>
                      <a:pt x="103" y="137"/>
                    </a:cubicBezTo>
                    <a:lnTo>
                      <a:pt x="103" y="153"/>
                    </a:lnTo>
                    <a:close/>
                    <a:moveTo>
                      <a:pt x="4" y="206"/>
                    </a:moveTo>
                    <a:cubicBezTo>
                      <a:pt x="2" y="205"/>
                      <a:pt x="2" y="205"/>
                      <a:pt x="2" y="205"/>
                    </a:cubicBezTo>
                    <a:cubicBezTo>
                      <a:pt x="2" y="226"/>
                      <a:pt x="2" y="226"/>
                      <a:pt x="2" y="226"/>
                    </a:cubicBezTo>
                    <a:cubicBezTo>
                      <a:pt x="31" y="236"/>
                      <a:pt x="31" y="236"/>
                      <a:pt x="31" y="236"/>
                    </a:cubicBezTo>
                    <a:cubicBezTo>
                      <a:pt x="31" y="282"/>
                      <a:pt x="31" y="282"/>
                      <a:pt x="31" y="282"/>
                    </a:cubicBezTo>
                    <a:cubicBezTo>
                      <a:pt x="1" y="293"/>
                      <a:pt x="1" y="293"/>
                      <a:pt x="1" y="293"/>
                    </a:cubicBezTo>
                    <a:cubicBezTo>
                      <a:pt x="1" y="314"/>
                      <a:pt x="1" y="314"/>
                      <a:pt x="1" y="314"/>
                    </a:cubicBezTo>
                    <a:cubicBezTo>
                      <a:pt x="118" y="271"/>
                      <a:pt x="118" y="271"/>
                      <a:pt x="118" y="271"/>
                    </a:cubicBezTo>
                    <a:cubicBezTo>
                      <a:pt x="118" y="249"/>
                      <a:pt x="118" y="249"/>
                      <a:pt x="118" y="249"/>
                    </a:cubicBezTo>
                    <a:lnTo>
                      <a:pt x="4" y="206"/>
                    </a:lnTo>
                    <a:close/>
                    <a:moveTo>
                      <a:pt x="101" y="259"/>
                    </a:moveTo>
                    <a:cubicBezTo>
                      <a:pt x="98" y="260"/>
                      <a:pt x="95" y="260"/>
                      <a:pt x="94" y="261"/>
                    </a:cubicBezTo>
                    <a:cubicBezTo>
                      <a:pt x="47" y="277"/>
                      <a:pt x="47" y="277"/>
                      <a:pt x="47" y="277"/>
                    </a:cubicBezTo>
                    <a:cubicBezTo>
                      <a:pt x="47" y="241"/>
                      <a:pt x="47" y="241"/>
                      <a:pt x="47" y="241"/>
                    </a:cubicBezTo>
                    <a:cubicBezTo>
                      <a:pt x="94" y="257"/>
                      <a:pt x="94" y="257"/>
                      <a:pt x="94" y="257"/>
                    </a:cubicBezTo>
                    <a:cubicBezTo>
                      <a:pt x="95" y="258"/>
                      <a:pt x="98" y="259"/>
                      <a:pt x="101" y="259"/>
                    </a:cubicBezTo>
                    <a:close/>
                    <a:moveTo>
                      <a:pt x="110" y="414"/>
                    </a:moveTo>
                    <a:cubicBezTo>
                      <a:pt x="18" y="350"/>
                      <a:pt x="18" y="350"/>
                      <a:pt x="18" y="350"/>
                    </a:cubicBezTo>
                    <a:cubicBezTo>
                      <a:pt x="18" y="413"/>
                      <a:pt x="18" y="413"/>
                      <a:pt x="18" y="413"/>
                    </a:cubicBezTo>
                    <a:cubicBezTo>
                      <a:pt x="1" y="413"/>
                      <a:pt x="1" y="413"/>
                      <a:pt x="1" y="413"/>
                    </a:cubicBezTo>
                    <a:cubicBezTo>
                      <a:pt x="1" y="322"/>
                      <a:pt x="1" y="322"/>
                      <a:pt x="1" y="322"/>
                    </a:cubicBezTo>
                    <a:cubicBezTo>
                      <a:pt x="10" y="322"/>
                      <a:pt x="10" y="322"/>
                      <a:pt x="10" y="322"/>
                    </a:cubicBezTo>
                    <a:cubicBezTo>
                      <a:pt x="102" y="387"/>
                      <a:pt x="102" y="387"/>
                      <a:pt x="102" y="387"/>
                    </a:cubicBezTo>
                    <a:cubicBezTo>
                      <a:pt x="102" y="328"/>
                      <a:pt x="102" y="328"/>
                      <a:pt x="102" y="328"/>
                    </a:cubicBezTo>
                    <a:cubicBezTo>
                      <a:pt x="118" y="328"/>
                      <a:pt x="118" y="328"/>
                      <a:pt x="118" y="328"/>
                    </a:cubicBezTo>
                    <a:cubicBezTo>
                      <a:pt x="118" y="414"/>
                      <a:pt x="118" y="414"/>
                      <a:pt x="118" y="414"/>
                    </a:cubicBezTo>
                    <a:lnTo>
                      <a:pt x="110" y="414"/>
                    </a:lnTo>
                    <a:close/>
                    <a:moveTo>
                      <a:pt x="1" y="448"/>
                    </a:moveTo>
                    <a:cubicBezTo>
                      <a:pt x="1" y="428"/>
                      <a:pt x="1" y="428"/>
                      <a:pt x="1" y="428"/>
                    </a:cubicBezTo>
                    <a:cubicBezTo>
                      <a:pt x="118" y="428"/>
                      <a:pt x="118" y="428"/>
                      <a:pt x="118" y="428"/>
                    </a:cubicBezTo>
                    <a:cubicBezTo>
                      <a:pt x="118" y="448"/>
                      <a:pt x="118" y="448"/>
                      <a:pt x="118" y="448"/>
                    </a:cubicBezTo>
                    <a:lnTo>
                      <a:pt x="1" y="448"/>
                    </a:lnTo>
                    <a:close/>
                    <a:moveTo>
                      <a:pt x="1" y="539"/>
                    </a:moveTo>
                    <a:cubicBezTo>
                      <a:pt x="1" y="474"/>
                      <a:pt x="1" y="474"/>
                      <a:pt x="1" y="474"/>
                    </a:cubicBezTo>
                    <a:cubicBezTo>
                      <a:pt x="118" y="474"/>
                      <a:pt x="118" y="474"/>
                      <a:pt x="118" y="474"/>
                    </a:cubicBezTo>
                    <a:cubicBezTo>
                      <a:pt x="118" y="537"/>
                      <a:pt x="118" y="537"/>
                      <a:pt x="118" y="537"/>
                    </a:cubicBezTo>
                    <a:cubicBezTo>
                      <a:pt x="101" y="537"/>
                      <a:pt x="101" y="537"/>
                      <a:pt x="101" y="537"/>
                    </a:cubicBezTo>
                    <a:cubicBezTo>
                      <a:pt x="102" y="493"/>
                      <a:pt x="102" y="493"/>
                      <a:pt x="102" y="493"/>
                    </a:cubicBezTo>
                    <a:cubicBezTo>
                      <a:pt x="68" y="493"/>
                      <a:pt x="68" y="493"/>
                      <a:pt x="68" y="493"/>
                    </a:cubicBezTo>
                    <a:cubicBezTo>
                      <a:pt x="68" y="533"/>
                      <a:pt x="68" y="533"/>
                      <a:pt x="68" y="533"/>
                    </a:cubicBezTo>
                    <a:cubicBezTo>
                      <a:pt x="52" y="533"/>
                      <a:pt x="52" y="533"/>
                      <a:pt x="52" y="533"/>
                    </a:cubicBezTo>
                    <a:cubicBezTo>
                      <a:pt x="52" y="493"/>
                      <a:pt x="52" y="493"/>
                      <a:pt x="52" y="493"/>
                    </a:cubicBezTo>
                    <a:cubicBezTo>
                      <a:pt x="18" y="493"/>
                      <a:pt x="18" y="493"/>
                      <a:pt x="18" y="493"/>
                    </a:cubicBezTo>
                    <a:cubicBezTo>
                      <a:pt x="18" y="539"/>
                      <a:pt x="18" y="539"/>
                      <a:pt x="18" y="539"/>
                    </a:cubicBezTo>
                    <a:lnTo>
                      <a:pt x="1" y="53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3" name="Freeform 222">
                <a:extLst>
                  <a:ext uri="{FF2B5EF4-FFF2-40B4-BE49-F238E27FC236}">
                    <a16:creationId xmlns:a16="http://schemas.microsoft.com/office/drawing/2014/main" id="{498A8E25-9E41-D045-AA79-3892DCECD4F1}"/>
                  </a:ext>
                  <a:ext uri="{C183D7F6-B498-43B3-948B-1728B52AA6E4}">
                    <adec:decorative xmlns:adec="http://schemas.microsoft.com/office/drawing/2017/decorative" val="1"/>
                  </a:ext>
                </a:extLst>
              </p:cNvPr>
              <p:cNvSpPr>
                <a:spLocks noEditPoints="1"/>
              </p:cNvSpPr>
              <p:nvPr/>
            </p:nvSpPr>
            <p:spPr bwMode="auto">
              <a:xfrm>
                <a:off x="5701494" y="1689840"/>
                <a:ext cx="293510" cy="1159726"/>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4" name="Freeform 223">
                <a:extLst>
                  <a:ext uri="{FF2B5EF4-FFF2-40B4-BE49-F238E27FC236}">
                    <a16:creationId xmlns:a16="http://schemas.microsoft.com/office/drawing/2014/main" id="{56B32EA3-453B-6247-9B8D-CA1AC2043054}"/>
                  </a:ext>
                  <a:ext uri="{C183D7F6-B498-43B3-948B-1728B52AA6E4}">
                    <adec:decorative xmlns:adec="http://schemas.microsoft.com/office/drawing/2017/decorative" val="1"/>
                  </a:ext>
                </a:extLst>
              </p:cNvPr>
              <p:cNvSpPr>
                <a:spLocks noEditPoints="1"/>
              </p:cNvSpPr>
              <p:nvPr/>
            </p:nvSpPr>
            <p:spPr bwMode="auto">
              <a:xfrm>
                <a:off x="3643823" y="2440380"/>
                <a:ext cx="1950188" cy="406998"/>
              </a:xfrm>
              <a:custGeom>
                <a:avLst/>
                <a:gdLst>
                  <a:gd name="T0" fmla="*/ 69 w 798"/>
                  <a:gd name="T1" fmla="*/ 157 h 157"/>
                  <a:gd name="T2" fmla="*/ 0 w 798"/>
                  <a:gd name="T3" fmla="*/ 81 h 157"/>
                  <a:gd name="T4" fmla="*/ 75 w 798"/>
                  <a:gd name="T5" fmla="*/ 0 h 157"/>
                  <a:gd name="T6" fmla="*/ 114 w 798"/>
                  <a:gd name="T7" fmla="*/ 20 h 157"/>
                  <a:gd name="T8" fmla="*/ 28 w 798"/>
                  <a:gd name="T9" fmla="*/ 29 h 157"/>
                  <a:gd name="T10" fmla="*/ 27 w 798"/>
                  <a:gd name="T11" fmla="*/ 129 h 157"/>
                  <a:gd name="T12" fmla="*/ 107 w 798"/>
                  <a:gd name="T13" fmla="*/ 139 h 157"/>
                  <a:gd name="T14" fmla="*/ 71 w 798"/>
                  <a:gd name="T15" fmla="*/ 89 h 157"/>
                  <a:gd name="T16" fmla="*/ 117 w 798"/>
                  <a:gd name="T17" fmla="*/ 79 h 157"/>
                  <a:gd name="T18" fmla="*/ 219 w 798"/>
                  <a:gd name="T19" fmla="*/ 106 h 157"/>
                  <a:gd name="T20" fmla="*/ 201 w 798"/>
                  <a:gd name="T21" fmla="*/ 84 h 157"/>
                  <a:gd name="T22" fmla="*/ 237 w 798"/>
                  <a:gd name="T23" fmla="*/ 42 h 157"/>
                  <a:gd name="T24" fmla="*/ 194 w 798"/>
                  <a:gd name="T25" fmla="*/ 3 h 157"/>
                  <a:gd name="T26" fmla="*/ 152 w 798"/>
                  <a:gd name="T27" fmla="*/ 154 h 157"/>
                  <a:gd name="T28" fmla="*/ 162 w 798"/>
                  <a:gd name="T29" fmla="*/ 87 h 157"/>
                  <a:gd name="T30" fmla="*/ 197 w 798"/>
                  <a:gd name="T31" fmla="*/ 92 h 157"/>
                  <a:gd name="T32" fmla="*/ 230 w 798"/>
                  <a:gd name="T33" fmla="*/ 154 h 157"/>
                  <a:gd name="T34" fmla="*/ 219 w 798"/>
                  <a:gd name="T35" fmla="*/ 106 h 157"/>
                  <a:gd name="T36" fmla="*/ 162 w 798"/>
                  <a:gd name="T37" fmla="*/ 77 h 157"/>
                  <a:gd name="T38" fmla="*/ 191 w 798"/>
                  <a:gd name="T39" fmla="*/ 13 h 157"/>
                  <a:gd name="T40" fmla="*/ 226 w 798"/>
                  <a:gd name="T41" fmla="*/ 43 h 157"/>
                  <a:gd name="T42" fmla="*/ 189 w 798"/>
                  <a:gd name="T43" fmla="*/ 77 h 157"/>
                  <a:gd name="T44" fmla="*/ 316 w 798"/>
                  <a:gd name="T45" fmla="*/ 3 h 157"/>
                  <a:gd name="T46" fmla="*/ 270 w 798"/>
                  <a:gd name="T47" fmla="*/ 154 h 157"/>
                  <a:gd name="T48" fmla="*/ 353 w 798"/>
                  <a:gd name="T49" fmla="*/ 107 h 157"/>
                  <a:gd name="T50" fmla="*/ 382 w 798"/>
                  <a:gd name="T51" fmla="*/ 154 h 157"/>
                  <a:gd name="T52" fmla="*/ 291 w 798"/>
                  <a:gd name="T53" fmla="*/ 98 h 157"/>
                  <a:gd name="T54" fmla="*/ 320 w 798"/>
                  <a:gd name="T55" fmla="*/ 16 h 157"/>
                  <a:gd name="T56" fmla="*/ 322 w 798"/>
                  <a:gd name="T57" fmla="*/ 21 h 157"/>
                  <a:gd name="T58" fmla="*/ 350 w 798"/>
                  <a:gd name="T59" fmla="*/ 98 h 157"/>
                  <a:gd name="T60" fmla="*/ 504 w 798"/>
                  <a:gd name="T61" fmla="*/ 149 h 157"/>
                  <a:gd name="T62" fmla="*/ 415 w 798"/>
                  <a:gd name="T63" fmla="*/ 136 h 157"/>
                  <a:gd name="T64" fmla="*/ 417 w 798"/>
                  <a:gd name="T65" fmla="*/ 23 h 157"/>
                  <a:gd name="T66" fmla="*/ 504 w 798"/>
                  <a:gd name="T67" fmla="*/ 6 h 157"/>
                  <a:gd name="T68" fmla="*/ 471 w 798"/>
                  <a:gd name="T69" fmla="*/ 10 h 157"/>
                  <a:gd name="T70" fmla="*/ 407 w 798"/>
                  <a:gd name="T71" fmla="*/ 81 h 157"/>
                  <a:gd name="T72" fmla="*/ 467 w 798"/>
                  <a:gd name="T73" fmla="*/ 147 h 157"/>
                  <a:gd name="T74" fmla="*/ 504 w 798"/>
                  <a:gd name="T75" fmla="*/ 149 h 157"/>
                  <a:gd name="T76" fmla="*/ 538 w 798"/>
                  <a:gd name="T77" fmla="*/ 3 h 157"/>
                  <a:gd name="T78" fmla="*/ 548 w 798"/>
                  <a:gd name="T79" fmla="*/ 154 h 157"/>
                  <a:gd name="T80" fmla="*/ 641 w 798"/>
                  <a:gd name="T81" fmla="*/ 3 h 157"/>
                  <a:gd name="T82" fmla="*/ 574 w 798"/>
                  <a:gd name="T83" fmla="*/ 154 h 157"/>
                  <a:gd name="T84" fmla="*/ 603 w 798"/>
                  <a:gd name="T85" fmla="*/ 107 h 157"/>
                  <a:gd name="T86" fmla="*/ 686 w 798"/>
                  <a:gd name="T87" fmla="*/ 154 h 157"/>
                  <a:gd name="T88" fmla="*/ 641 w 798"/>
                  <a:gd name="T89" fmla="*/ 3 h 157"/>
                  <a:gd name="T90" fmla="*/ 632 w 798"/>
                  <a:gd name="T91" fmla="*/ 27 h 157"/>
                  <a:gd name="T92" fmla="*/ 636 w 798"/>
                  <a:gd name="T93" fmla="*/ 16 h 157"/>
                  <a:gd name="T94" fmla="*/ 639 w 798"/>
                  <a:gd name="T95" fmla="*/ 28 h 157"/>
                  <a:gd name="T96" fmla="*/ 607 w 798"/>
                  <a:gd name="T97" fmla="*/ 98 h 157"/>
                  <a:gd name="T98" fmla="*/ 719 w 798"/>
                  <a:gd name="T99" fmla="*/ 137 h 157"/>
                  <a:gd name="T100" fmla="*/ 778 w 798"/>
                  <a:gd name="T101" fmla="*/ 140 h 157"/>
                  <a:gd name="T102" fmla="*/ 781 w 798"/>
                  <a:gd name="T103" fmla="*/ 101 h 157"/>
                  <a:gd name="T104" fmla="*/ 725 w 798"/>
                  <a:gd name="T105" fmla="*/ 60 h 157"/>
                  <a:gd name="T106" fmla="*/ 732 w 798"/>
                  <a:gd name="T107" fmla="*/ 12 h 157"/>
                  <a:gd name="T108" fmla="*/ 792 w 798"/>
                  <a:gd name="T109" fmla="*/ 5 h 157"/>
                  <a:gd name="T110" fmla="*/ 764 w 798"/>
                  <a:gd name="T111" fmla="*/ 10 h 157"/>
                  <a:gd name="T112" fmla="*/ 730 w 798"/>
                  <a:gd name="T113" fmla="*/ 38 h 157"/>
                  <a:gd name="T114" fmla="*/ 763 w 798"/>
                  <a:gd name="T115" fmla="*/ 75 h 157"/>
                  <a:gd name="T116" fmla="*/ 798 w 798"/>
                  <a:gd name="T117" fmla="*/ 118 h 157"/>
                  <a:gd name="T118" fmla="*/ 752 w 798"/>
                  <a:gd name="T119" fmla="*/ 157 h 157"/>
                  <a:gd name="T120" fmla="*/ 719 w 798"/>
                  <a:gd name="T121" fmla="*/ 14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8" h="157">
                    <a:moveTo>
                      <a:pt x="117" y="144"/>
                    </a:moveTo>
                    <a:cubicBezTo>
                      <a:pt x="101" y="153"/>
                      <a:pt x="85" y="157"/>
                      <a:pt x="69" y="157"/>
                    </a:cubicBezTo>
                    <a:cubicBezTo>
                      <a:pt x="48" y="157"/>
                      <a:pt x="32" y="150"/>
                      <a:pt x="19" y="136"/>
                    </a:cubicBezTo>
                    <a:cubicBezTo>
                      <a:pt x="6" y="122"/>
                      <a:pt x="0" y="104"/>
                      <a:pt x="0" y="81"/>
                    </a:cubicBezTo>
                    <a:cubicBezTo>
                      <a:pt x="0" y="58"/>
                      <a:pt x="7" y="39"/>
                      <a:pt x="20" y="23"/>
                    </a:cubicBezTo>
                    <a:cubicBezTo>
                      <a:pt x="34" y="8"/>
                      <a:pt x="52" y="0"/>
                      <a:pt x="75" y="0"/>
                    </a:cubicBezTo>
                    <a:cubicBezTo>
                      <a:pt x="89" y="0"/>
                      <a:pt x="101" y="3"/>
                      <a:pt x="114" y="8"/>
                    </a:cubicBezTo>
                    <a:cubicBezTo>
                      <a:pt x="114" y="20"/>
                      <a:pt x="114" y="20"/>
                      <a:pt x="114" y="20"/>
                    </a:cubicBezTo>
                    <a:cubicBezTo>
                      <a:pt x="100" y="13"/>
                      <a:pt x="87" y="10"/>
                      <a:pt x="74" y="10"/>
                    </a:cubicBezTo>
                    <a:cubicBezTo>
                      <a:pt x="55" y="10"/>
                      <a:pt x="39" y="16"/>
                      <a:pt x="28" y="29"/>
                    </a:cubicBezTo>
                    <a:cubicBezTo>
                      <a:pt x="16" y="43"/>
                      <a:pt x="10" y="59"/>
                      <a:pt x="10" y="79"/>
                    </a:cubicBezTo>
                    <a:cubicBezTo>
                      <a:pt x="10" y="101"/>
                      <a:pt x="16" y="117"/>
                      <a:pt x="27" y="129"/>
                    </a:cubicBezTo>
                    <a:cubicBezTo>
                      <a:pt x="38" y="141"/>
                      <a:pt x="52" y="147"/>
                      <a:pt x="71" y="147"/>
                    </a:cubicBezTo>
                    <a:cubicBezTo>
                      <a:pt x="84" y="147"/>
                      <a:pt x="96" y="144"/>
                      <a:pt x="107" y="139"/>
                    </a:cubicBezTo>
                    <a:cubicBezTo>
                      <a:pt x="107" y="89"/>
                      <a:pt x="107" y="89"/>
                      <a:pt x="107" y="89"/>
                    </a:cubicBezTo>
                    <a:cubicBezTo>
                      <a:pt x="71" y="89"/>
                      <a:pt x="71" y="89"/>
                      <a:pt x="71" y="89"/>
                    </a:cubicBezTo>
                    <a:cubicBezTo>
                      <a:pt x="71" y="79"/>
                      <a:pt x="71" y="79"/>
                      <a:pt x="71" y="79"/>
                    </a:cubicBezTo>
                    <a:cubicBezTo>
                      <a:pt x="117" y="79"/>
                      <a:pt x="117" y="79"/>
                      <a:pt x="117" y="79"/>
                    </a:cubicBezTo>
                    <a:lnTo>
                      <a:pt x="117" y="144"/>
                    </a:lnTo>
                    <a:close/>
                    <a:moveTo>
                      <a:pt x="219" y="106"/>
                    </a:moveTo>
                    <a:cubicBezTo>
                      <a:pt x="213" y="94"/>
                      <a:pt x="207" y="87"/>
                      <a:pt x="201" y="84"/>
                    </a:cubicBezTo>
                    <a:cubicBezTo>
                      <a:pt x="201" y="84"/>
                      <a:pt x="201" y="84"/>
                      <a:pt x="201" y="84"/>
                    </a:cubicBezTo>
                    <a:cubicBezTo>
                      <a:pt x="213" y="82"/>
                      <a:pt x="221" y="77"/>
                      <a:pt x="228" y="70"/>
                    </a:cubicBezTo>
                    <a:cubicBezTo>
                      <a:pt x="234" y="62"/>
                      <a:pt x="237" y="53"/>
                      <a:pt x="237" y="42"/>
                    </a:cubicBezTo>
                    <a:cubicBezTo>
                      <a:pt x="237" y="31"/>
                      <a:pt x="233" y="21"/>
                      <a:pt x="226" y="14"/>
                    </a:cubicBezTo>
                    <a:cubicBezTo>
                      <a:pt x="218" y="7"/>
                      <a:pt x="207" y="3"/>
                      <a:pt x="194" y="3"/>
                    </a:cubicBezTo>
                    <a:cubicBezTo>
                      <a:pt x="152" y="3"/>
                      <a:pt x="152" y="3"/>
                      <a:pt x="152" y="3"/>
                    </a:cubicBezTo>
                    <a:cubicBezTo>
                      <a:pt x="152" y="154"/>
                      <a:pt x="152" y="154"/>
                      <a:pt x="152" y="154"/>
                    </a:cubicBezTo>
                    <a:cubicBezTo>
                      <a:pt x="162" y="154"/>
                      <a:pt x="162" y="154"/>
                      <a:pt x="162" y="154"/>
                    </a:cubicBezTo>
                    <a:cubicBezTo>
                      <a:pt x="162" y="87"/>
                      <a:pt x="162" y="87"/>
                      <a:pt x="162" y="87"/>
                    </a:cubicBezTo>
                    <a:cubicBezTo>
                      <a:pt x="181" y="87"/>
                      <a:pt x="181" y="87"/>
                      <a:pt x="181" y="87"/>
                    </a:cubicBezTo>
                    <a:cubicBezTo>
                      <a:pt x="188" y="87"/>
                      <a:pt x="193" y="88"/>
                      <a:pt x="197" y="92"/>
                    </a:cubicBezTo>
                    <a:cubicBezTo>
                      <a:pt x="201" y="95"/>
                      <a:pt x="205" y="101"/>
                      <a:pt x="209" y="110"/>
                    </a:cubicBezTo>
                    <a:cubicBezTo>
                      <a:pt x="230" y="154"/>
                      <a:pt x="230" y="154"/>
                      <a:pt x="230" y="154"/>
                    </a:cubicBezTo>
                    <a:cubicBezTo>
                      <a:pt x="241" y="154"/>
                      <a:pt x="241" y="154"/>
                      <a:pt x="241" y="154"/>
                    </a:cubicBezTo>
                    <a:lnTo>
                      <a:pt x="219" y="106"/>
                    </a:lnTo>
                    <a:close/>
                    <a:moveTo>
                      <a:pt x="189" y="77"/>
                    </a:moveTo>
                    <a:cubicBezTo>
                      <a:pt x="162" y="77"/>
                      <a:pt x="162" y="77"/>
                      <a:pt x="162" y="77"/>
                    </a:cubicBezTo>
                    <a:cubicBezTo>
                      <a:pt x="162" y="13"/>
                      <a:pt x="162" y="13"/>
                      <a:pt x="162" y="13"/>
                    </a:cubicBezTo>
                    <a:cubicBezTo>
                      <a:pt x="191" y="13"/>
                      <a:pt x="191" y="13"/>
                      <a:pt x="191" y="13"/>
                    </a:cubicBezTo>
                    <a:cubicBezTo>
                      <a:pt x="202" y="13"/>
                      <a:pt x="211" y="15"/>
                      <a:pt x="217" y="21"/>
                    </a:cubicBezTo>
                    <a:cubicBezTo>
                      <a:pt x="223" y="26"/>
                      <a:pt x="226" y="34"/>
                      <a:pt x="226" y="43"/>
                    </a:cubicBezTo>
                    <a:cubicBezTo>
                      <a:pt x="226" y="54"/>
                      <a:pt x="223" y="62"/>
                      <a:pt x="216" y="68"/>
                    </a:cubicBezTo>
                    <a:cubicBezTo>
                      <a:pt x="209" y="74"/>
                      <a:pt x="200" y="77"/>
                      <a:pt x="189" y="77"/>
                    </a:cubicBezTo>
                    <a:close/>
                    <a:moveTo>
                      <a:pt x="326" y="3"/>
                    </a:moveTo>
                    <a:cubicBezTo>
                      <a:pt x="316" y="3"/>
                      <a:pt x="316" y="3"/>
                      <a:pt x="316" y="3"/>
                    </a:cubicBezTo>
                    <a:cubicBezTo>
                      <a:pt x="259" y="154"/>
                      <a:pt x="259" y="154"/>
                      <a:pt x="259" y="154"/>
                    </a:cubicBezTo>
                    <a:cubicBezTo>
                      <a:pt x="270" y="154"/>
                      <a:pt x="270" y="154"/>
                      <a:pt x="270" y="154"/>
                    </a:cubicBezTo>
                    <a:cubicBezTo>
                      <a:pt x="288" y="107"/>
                      <a:pt x="288" y="107"/>
                      <a:pt x="288" y="107"/>
                    </a:cubicBezTo>
                    <a:cubicBezTo>
                      <a:pt x="353" y="107"/>
                      <a:pt x="353" y="107"/>
                      <a:pt x="353" y="107"/>
                    </a:cubicBezTo>
                    <a:cubicBezTo>
                      <a:pt x="371" y="154"/>
                      <a:pt x="371" y="154"/>
                      <a:pt x="371" y="154"/>
                    </a:cubicBezTo>
                    <a:cubicBezTo>
                      <a:pt x="382" y="154"/>
                      <a:pt x="382" y="154"/>
                      <a:pt x="382" y="154"/>
                    </a:cubicBezTo>
                    <a:lnTo>
                      <a:pt x="326" y="3"/>
                    </a:lnTo>
                    <a:close/>
                    <a:moveTo>
                      <a:pt x="291" y="98"/>
                    </a:moveTo>
                    <a:cubicBezTo>
                      <a:pt x="317" y="27"/>
                      <a:pt x="317" y="27"/>
                      <a:pt x="317" y="27"/>
                    </a:cubicBezTo>
                    <a:cubicBezTo>
                      <a:pt x="318" y="25"/>
                      <a:pt x="319" y="21"/>
                      <a:pt x="320" y="16"/>
                    </a:cubicBezTo>
                    <a:cubicBezTo>
                      <a:pt x="321" y="16"/>
                      <a:pt x="321" y="16"/>
                      <a:pt x="321" y="16"/>
                    </a:cubicBezTo>
                    <a:cubicBezTo>
                      <a:pt x="321" y="18"/>
                      <a:pt x="322" y="20"/>
                      <a:pt x="322" y="21"/>
                    </a:cubicBezTo>
                    <a:cubicBezTo>
                      <a:pt x="323" y="23"/>
                      <a:pt x="323" y="26"/>
                      <a:pt x="324" y="28"/>
                    </a:cubicBezTo>
                    <a:cubicBezTo>
                      <a:pt x="350" y="98"/>
                      <a:pt x="350" y="98"/>
                      <a:pt x="350" y="98"/>
                    </a:cubicBezTo>
                    <a:lnTo>
                      <a:pt x="291" y="98"/>
                    </a:lnTo>
                    <a:close/>
                    <a:moveTo>
                      <a:pt x="504" y="149"/>
                    </a:moveTo>
                    <a:cubicBezTo>
                      <a:pt x="492" y="154"/>
                      <a:pt x="479" y="157"/>
                      <a:pt x="466" y="157"/>
                    </a:cubicBezTo>
                    <a:cubicBezTo>
                      <a:pt x="445" y="157"/>
                      <a:pt x="428" y="150"/>
                      <a:pt x="415" y="136"/>
                    </a:cubicBezTo>
                    <a:cubicBezTo>
                      <a:pt x="402" y="122"/>
                      <a:pt x="396" y="104"/>
                      <a:pt x="396" y="82"/>
                    </a:cubicBezTo>
                    <a:cubicBezTo>
                      <a:pt x="396" y="57"/>
                      <a:pt x="403" y="37"/>
                      <a:pt x="417" y="23"/>
                    </a:cubicBezTo>
                    <a:cubicBezTo>
                      <a:pt x="431" y="8"/>
                      <a:pt x="449" y="0"/>
                      <a:pt x="471" y="0"/>
                    </a:cubicBezTo>
                    <a:cubicBezTo>
                      <a:pt x="483" y="0"/>
                      <a:pt x="494" y="2"/>
                      <a:pt x="504" y="6"/>
                    </a:cubicBezTo>
                    <a:cubicBezTo>
                      <a:pt x="504" y="17"/>
                      <a:pt x="504" y="17"/>
                      <a:pt x="504" y="17"/>
                    </a:cubicBezTo>
                    <a:cubicBezTo>
                      <a:pt x="494" y="12"/>
                      <a:pt x="482" y="10"/>
                      <a:pt x="471" y="10"/>
                    </a:cubicBezTo>
                    <a:cubicBezTo>
                      <a:pt x="452" y="10"/>
                      <a:pt x="436" y="16"/>
                      <a:pt x="424" y="29"/>
                    </a:cubicBezTo>
                    <a:cubicBezTo>
                      <a:pt x="412" y="42"/>
                      <a:pt x="407" y="59"/>
                      <a:pt x="407" y="81"/>
                    </a:cubicBezTo>
                    <a:cubicBezTo>
                      <a:pt x="407" y="101"/>
                      <a:pt x="412" y="118"/>
                      <a:pt x="424" y="130"/>
                    </a:cubicBezTo>
                    <a:cubicBezTo>
                      <a:pt x="435" y="141"/>
                      <a:pt x="449" y="147"/>
                      <a:pt x="467" y="147"/>
                    </a:cubicBezTo>
                    <a:cubicBezTo>
                      <a:pt x="481" y="147"/>
                      <a:pt x="493" y="145"/>
                      <a:pt x="504" y="139"/>
                    </a:cubicBezTo>
                    <a:lnTo>
                      <a:pt x="504" y="149"/>
                    </a:lnTo>
                    <a:close/>
                    <a:moveTo>
                      <a:pt x="538" y="154"/>
                    </a:moveTo>
                    <a:cubicBezTo>
                      <a:pt x="538" y="3"/>
                      <a:pt x="538" y="3"/>
                      <a:pt x="538" y="3"/>
                    </a:cubicBezTo>
                    <a:cubicBezTo>
                      <a:pt x="548" y="3"/>
                      <a:pt x="548" y="3"/>
                      <a:pt x="548" y="3"/>
                    </a:cubicBezTo>
                    <a:cubicBezTo>
                      <a:pt x="548" y="154"/>
                      <a:pt x="548" y="154"/>
                      <a:pt x="548" y="154"/>
                    </a:cubicBezTo>
                    <a:lnTo>
                      <a:pt x="538" y="154"/>
                    </a:lnTo>
                    <a:close/>
                    <a:moveTo>
                      <a:pt x="641" y="3"/>
                    </a:moveTo>
                    <a:cubicBezTo>
                      <a:pt x="631" y="3"/>
                      <a:pt x="631" y="3"/>
                      <a:pt x="631" y="3"/>
                    </a:cubicBezTo>
                    <a:cubicBezTo>
                      <a:pt x="574" y="154"/>
                      <a:pt x="574" y="154"/>
                      <a:pt x="574" y="154"/>
                    </a:cubicBezTo>
                    <a:cubicBezTo>
                      <a:pt x="586" y="154"/>
                      <a:pt x="586" y="154"/>
                      <a:pt x="586" y="154"/>
                    </a:cubicBezTo>
                    <a:cubicBezTo>
                      <a:pt x="603" y="107"/>
                      <a:pt x="603" y="107"/>
                      <a:pt x="603" y="107"/>
                    </a:cubicBezTo>
                    <a:cubicBezTo>
                      <a:pt x="669" y="107"/>
                      <a:pt x="669" y="107"/>
                      <a:pt x="669" y="107"/>
                    </a:cubicBezTo>
                    <a:cubicBezTo>
                      <a:pt x="686" y="154"/>
                      <a:pt x="686" y="154"/>
                      <a:pt x="686" y="154"/>
                    </a:cubicBezTo>
                    <a:cubicBezTo>
                      <a:pt x="698" y="154"/>
                      <a:pt x="698" y="154"/>
                      <a:pt x="698" y="154"/>
                    </a:cubicBezTo>
                    <a:lnTo>
                      <a:pt x="641" y="3"/>
                    </a:lnTo>
                    <a:close/>
                    <a:moveTo>
                      <a:pt x="607" y="98"/>
                    </a:moveTo>
                    <a:cubicBezTo>
                      <a:pt x="632" y="27"/>
                      <a:pt x="632" y="27"/>
                      <a:pt x="632" y="27"/>
                    </a:cubicBezTo>
                    <a:cubicBezTo>
                      <a:pt x="633" y="25"/>
                      <a:pt x="634" y="21"/>
                      <a:pt x="636" y="16"/>
                    </a:cubicBezTo>
                    <a:cubicBezTo>
                      <a:pt x="636" y="16"/>
                      <a:pt x="636" y="16"/>
                      <a:pt x="636" y="16"/>
                    </a:cubicBezTo>
                    <a:cubicBezTo>
                      <a:pt x="637" y="18"/>
                      <a:pt x="637" y="20"/>
                      <a:pt x="638" y="21"/>
                    </a:cubicBezTo>
                    <a:cubicBezTo>
                      <a:pt x="638" y="23"/>
                      <a:pt x="639" y="26"/>
                      <a:pt x="639" y="28"/>
                    </a:cubicBezTo>
                    <a:cubicBezTo>
                      <a:pt x="665" y="98"/>
                      <a:pt x="665" y="98"/>
                      <a:pt x="665" y="98"/>
                    </a:cubicBezTo>
                    <a:lnTo>
                      <a:pt x="607" y="98"/>
                    </a:lnTo>
                    <a:close/>
                    <a:moveTo>
                      <a:pt x="719" y="149"/>
                    </a:moveTo>
                    <a:cubicBezTo>
                      <a:pt x="719" y="137"/>
                      <a:pt x="719" y="137"/>
                      <a:pt x="719" y="137"/>
                    </a:cubicBezTo>
                    <a:cubicBezTo>
                      <a:pt x="729" y="144"/>
                      <a:pt x="740" y="147"/>
                      <a:pt x="751" y="147"/>
                    </a:cubicBezTo>
                    <a:cubicBezTo>
                      <a:pt x="763" y="147"/>
                      <a:pt x="772" y="145"/>
                      <a:pt x="778" y="140"/>
                    </a:cubicBezTo>
                    <a:cubicBezTo>
                      <a:pt x="785" y="135"/>
                      <a:pt x="788" y="128"/>
                      <a:pt x="788" y="120"/>
                    </a:cubicBezTo>
                    <a:cubicBezTo>
                      <a:pt x="788" y="112"/>
                      <a:pt x="786" y="106"/>
                      <a:pt x="781" y="101"/>
                    </a:cubicBezTo>
                    <a:cubicBezTo>
                      <a:pt x="777" y="96"/>
                      <a:pt x="768" y="90"/>
                      <a:pt x="755" y="82"/>
                    </a:cubicBezTo>
                    <a:cubicBezTo>
                      <a:pt x="739" y="73"/>
                      <a:pt x="730" y="66"/>
                      <a:pt x="725" y="60"/>
                    </a:cubicBezTo>
                    <a:cubicBezTo>
                      <a:pt x="721" y="54"/>
                      <a:pt x="719" y="47"/>
                      <a:pt x="719" y="39"/>
                    </a:cubicBezTo>
                    <a:cubicBezTo>
                      <a:pt x="719" y="28"/>
                      <a:pt x="724" y="19"/>
                      <a:pt x="732" y="12"/>
                    </a:cubicBezTo>
                    <a:cubicBezTo>
                      <a:pt x="740" y="4"/>
                      <a:pt x="751" y="0"/>
                      <a:pt x="765" y="0"/>
                    </a:cubicBezTo>
                    <a:cubicBezTo>
                      <a:pt x="774" y="0"/>
                      <a:pt x="783" y="2"/>
                      <a:pt x="792" y="5"/>
                    </a:cubicBezTo>
                    <a:cubicBezTo>
                      <a:pt x="792" y="16"/>
                      <a:pt x="792" y="16"/>
                      <a:pt x="792" y="16"/>
                    </a:cubicBezTo>
                    <a:cubicBezTo>
                      <a:pt x="783" y="12"/>
                      <a:pt x="774" y="10"/>
                      <a:pt x="764" y="10"/>
                    </a:cubicBezTo>
                    <a:cubicBezTo>
                      <a:pt x="753" y="10"/>
                      <a:pt x="745" y="13"/>
                      <a:pt x="739" y="18"/>
                    </a:cubicBezTo>
                    <a:cubicBezTo>
                      <a:pt x="733" y="23"/>
                      <a:pt x="730" y="30"/>
                      <a:pt x="730" y="38"/>
                    </a:cubicBezTo>
                    <a:cubicBezTo>
                      <a:pt x="730" y="45"/>
                      <a:pt x="732" y="52"/>
                      <a:pt x="736" y="56"/>
                    </a:cubicBezTo>
                    <a:cubicBezTo>
                      <a:pt x="741" y="61"/>
                      <a:pt x="749" y="67"/>
                      <a:pt x="763" y="75"/>
                    </a:cubicBezTo>
                    <a:cubicBezTo>
                      <a:pt x="777" y="83"/>
                      <a:pt x="787" y="90"/>
                      <a:pt x="791" y="96"/>
                    </a:cubicBezTo>
                    <a:cubicBezTo>
                      <a:pt x="796" y="102"/>
                      <a:pt x="798" y="110"/>
                      <a:pt x="798" y="118"/>
                    </a:cubicBezTo>
                    <a:cubicBezTo>
                      <a:pt x="798" y="129"/>
                      <a:pt x="794" y="139"/>
                      <a:pt x="786" y="146"/>
                    </a:cubicBezTo>
                    <a:cubicBezTo>
                      <a:pt x="778" y="153"/>
                      <a:pt x="767" y="157"/>
                      <a:pt x="752" y="157"/>
                    </a:cubicBezTo>
                    <a:cubicBezTo>
                      <a:pt x="747" y="157"/>
                      <a:pt x="741" y="156"/>
                      <a:pt x="734" y="155"/>
                    </a:cubicBezTo>
                    <a:cubicBezTo>
                      <a:pt x="727" y="153"/>
                      <a:pt x="722" y="151"/>
                      <a:pt x="719" y="1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5" name="Freeform 225">
                <a:extLst>
                  <a:ext uri="{FF2B5EF4-FFF2-40B4-BE49-F238E27FC236}">
                    <a16:creationId xmlns:a16="http://schemas.microsoft.com/office/drawing/2014/main" id="{2FDCA8A5-13EF-3A48-84B1-C6AA06732CB1}"/>
                  </a:ext>
                  <a:ext uri="{C183D7F6-B498-43B3-948B-1728B52AA6E4}">
                    <adec:decorative xmlns:adec="http://schemas.microsoft.com/office/drawing/2017/decorative" val="1"/>
                  </a:ext>
                </a:extLst>
              </p:cNvPr>
              <p:cNvSpPr>
                <a:spLocks noEditPoints="1"/>
              </p:cNvSpPr>
              <p:nvPr/>
            </p:nvSpPr>
            <p:spPr bwMode="auto">
              <a:xfrm>
                <a:off x="7284795" y="3637304"/>
                <a:ext cx="1420010" cy="396058"/>
              </a:xfrm>
              <a:custGeom>
                <a:avLst/>
                <a:gdLst>
                  <a:gd name="T0" fmla="*/ 39 w 581"/>
                  <a:gd name="T1" fmla="*/ 0 h 153"/>
                  <a:gd name="T2" fmla="*/ 0 w 581"/>
                  <a:gd name="T3" fmla="*/ 153 h 153"/>
                  <a:gd name="T4" fmla="*/ 95 w 581"/>
                  <a:gd name="T5" fmla="*/ 131 h 153"/>
                  <a:gd name="T6" fmla="*/ 96 w 581"/>
                  <a:gd name="T7" fmla="*/ 19 h 153"/>
                  <a:gd name="T8" fmla="*/ 35 w 581"/>
                  <a:gd name="T9" fmla="*/ 143 h 153"/>
                  <a:gd name="T10" fmla="*/ 11 w 581"/>
                  <a:gd name="T11" fmla="*/ 9 h 153"/>
                  <a:gd name="T12" fmla="*/ 105 w 581"/>
                  <a:gd name="T13" fmla="*/ 75 h 153"/>
                  <a:gd name="T14" fmla="*/ 184 w 581"/>
                  <a:gd name="T15" fmla="*/ 0 h 153"/>
                  <a:gd name="T16" fmla="*/ 116 w 581"/>
                  <a:gd name="T17" fmla="*/ 153 h 153"/>
                  <a:gd name="T18" fmla="*/ 145 w 581"/>
                  <a:gd name="T19" fmla="*/ 105 h 153"/>
                  <a:gd name="T20" fmla="*/ 229 w 581"/>
                  <a:gd name="T21" fmla="*/ 153 h 153"/>
                  <a:gd name="T22" fmla="*/ 184 w 581"/>
                  <a:gd name="T23" fmla="*/ 0 h 153"/>
                  <a:gd name="T24" fmla="*/ 174 w 581"/>
                  <a:gd name="T25" fmla="*/ 24 h 153"/>
                  <a:gd name="T26" fmla="*/ 178 w 581"/>
                  <a:gd name="T27" fmla="*/ 13 h 153"/>
                  <a:gd name="T28" fmla="*/ 182 w 581"/>
                  <a:gd name="T29" fmla="*/ 25 h 153"/>
                  <a:gd name="T30" fmla="*/ 149 w 581"/>
                  <a:gd name="T31" fmla="*/ 95 h 153"/>
                  <a:gd name="T32" fmla="*/ 271 w 581"/>
                  <a:gd name="T33" fmla="*/ 29 h 153"/>
                  <a:gd name="T34" fmla="*/ 264 w 581"/>
                  <a:gd name="T35" fmla="*/ 19 h 153"/>
                  <a:gd name="T36" fmla="*/ 264 w 581"/>
                  <a:gd name="T37" fmla="*/ 26 h 153"/>
                  <a:gd name="T38" fmla="*/ 254 w 581"/>
                  <a:gd name="T39" fmla="*/ 153 h 153"/>
                  <a:gd name="T40" fmla="*/ 262 w 581"/>
                  <a:gd name="T41" fmla="*/ 0 h 153"/>
                  <a:gd name="T42" fmla="*/ 359 w 581"/>
                  <a:gd name="T43" fmla="*/ 132 h 153"/>
                  <a:gd name="T44" fmla="*/ 359 w 581"/>
                  <a:gd name="T45" fmla="*/ 119 h 153"/>
                  <a:gd name="T46" fmla="*/ 369 w 581"/>
                  <a:gd name="T47" fmla="*/ 0 h 153"/>
                  <a:gd name="T48" fmla="*/ 362 w 581"/>
                  <a:gd name="T49" fmla="*/ 153 h 153"/>
                  <a:gd name="T50" fmla="*/ 409 w 581"/>
                  <a:gd name="T51" fmla="*/ 80 h 153"/>
                  <a:gd name="T52" fmla="*/ 406 w 581"/>
                  <a:gd name="T53" fmla="*/ 76 h 153"/>
                  <a:gd name="T54" fmla="*/ 395 w 581"/>
                  <a:gd name="T55" fmla="*/ 153 h 153"/>
                  <a:gd name="T56" fmla="*/ 406 w 581"/>
                  <a:gd name="T57" fmla="*/ 0 h 153"/>
                  <a:gd name="T58" fmla="*/ 406 w 581"/>
                  <a:gd name="T59" fmla="*/ 72 h 153"/>
                  <a:gd name="T60" fmla="*/ 471 w 581"/>
                  <a:gd name="T61" fmla="*/ 0 h 153"/>
                  <a:gd name="T62" fmla="*/ 418 w 581"/>
                  <a:gd name="T63" fmla="*/ 74 h 153"/>
                  <a:gd name="T64" fmla="*/ 474 w 581"/>
                  <a:gd name="T65" fmla="*/ 153 h 153"/>
                  <a:gd name="T66" fmla="*/ 506 w 581"/>
                  <a:gd name="T67" fmla="*/ 0 h 153"/>
                  <a:gd name="T68" fmla="*/ 578 w 581"/>
                  <a:gd name="T69" fmla="*/ 9 h 153"/>
                  <a:gd name="T70" fmla="*/ 517 w 581"/>
                  <a:gd name="T71" fmla="*/ 71 h 153"/>
                  <a:gd name="T72" fmla="*/ 573 w 581"/>
                  <a:gd name="T73" fmla="*/ 80 h 153"/>
                  <a:gd name="T74" fmla="*/ 517 w 581"/>
                  <a:gd name="T75" fmla="*/ 143 h 153"/>
                  <a:gd name="T76" fmla="*/ 581 w 581"/>
                  <a:gd name="T7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1" h="153">
                    <a:moveTo>
                      <a:pt x="96" y="19"/>
                    </a:moveTo>
                    <a:cubicBezTo>
                      <a:pt x="83" y="6"/>
                      <a:pt x="64" y="0"/>
                      <a:pt x="39" y="0"/>
                    </a:cubicBezTo>
                    <a:cubicBezTo>
                      <a:pt x="0" y="0"/>
                      <a:pt x="0" y="0"/>
                      <a:pt x="0" y="0"/>
                    </a:cubicBezTo>
                    <a:cubicBezTo>
                      <a:pt x="0" y="153"/>
                      <a:pt x="0" y="153"/>
                      <a:pt x="0" y="153"/>
                    </a:cubicBezTo>
                    <a:cubicBezTo>
                      <a:pt x="36" y="153"/>
                      <a:pt x="36" y="153"/>
                      <a:pt x="36" y="153"/>
                    </a:cubicBezTo>
                    <a:cubicBezTo>
                      <a:pt x="61" y="153"/>
                      <a:pt x="81" y="146"/>
                      <a:pt x="95" y="131"/>
                    </a:cubicBezTo>
                    <a:cubicBezTo>
                      <a:pt x="109" y="116"/>
                      <a:pt x="116" y="97"/>
                      <a:pt x="116" y="74"/>
                    </a:cubicBezTo>
                    <a:cubicBezTo>
                      <a:pt x="116" y="50"/>
                      <a:pt x="110" y="31"/>
                      <a:pt x="96" y="19"/>
                    </a:cubicBezTo>
                    <a:close/>
                    <a:moveTo>
                      <a:pt x="87" y="126"/>
                    </a:moveTo>
                    <a:cubicBezTo>
                      <a:pt x="75" y="137"/>
                      <a:pt x="57" y="143"/>
                      <a:pt x="35" y="143"/>
                    </a:cubicBezTo>
                    <a:cubicBezTo>
                      <a:pt x="11" y="143"/>
                      <a:pt x="11" y="143"/>
                      <a:pt x="11" y="143"/>
                    </a:cubicBezTo>
                    <a:cubicBezTo>
                      <a:pt x="11" y="9"/>
                      <a:pt x="11" y="9"/>
                      <a:pt x="11" y="9"/>
                    </a:cubicBezTo>
                    <a:cubicBezTo>
                      <a:pt x="37" y="9"/>
                      <a:pt x="37" y="9"/>
                      <a:pt x="37" y="9"/>
                    </a:cubicBezTo>
                    <a:cubicBezTo>
                      <a:pt x="83" y="9"/>
                      <a:pt x="105" y="31"/>
                      <a:pt x="105" y="75"/>
                    </a:cubicBezTo>
                    <a:cubicBezTo>
                      <a:pt x="105" y="97"/>
                      <a:pt x="99" y="114"/>
                      <a:pt x="87" y="126"/>
                    </a:cubicBezTo>
                    <a:close/>
                    <a:moveTo>
                      <a:pt x="184" y="0"/>
                    </a:moveTo>
                    <a:cubicBezTo>
                      <a:pt x="174" y="0"/>
                      <a:pt x="174" y="0"/>
                      <a:pt x="174" y="0"/>
                    </a:cubicBezTo>
                    <a:cubicBezTo>
                      <a:pt x="116" y="153"/>
                      <a:pt x="116" y="153"/>
                      <a:pt x="116" y="153"/>
                    </a:cubicBezTo>
                    <a:cubicBezTo>
                      <a:pt x="127" y="153"/>
                      <a:pt x="127" y="153"/>
                      <a:pt x="127" y="153"/>
                    </a:cubicBezTo>
                    <a:cubicBezTo>
                      <a:pt x="145" y="105"/>
                      <a:pt x="145" y="105"/>
                      <a:pt x="145" y="105"/>
                    </a:cubicBezTo>
                    <a:cubicBezTo>
                      <a:pt x="211" y="105"/>
                      <a:pt x="211" y="105"/>
                      <a:pt x="211" y="105"/>
                    </a:cubicBezTo>
                    <a:cubicBezTo>
                      <a:pt x="229" y="153"/>
                      <a:pt x="229" y="153"/>
                      <a:pt x="229" y="153"/>
                    </a:cubicBezTo>
                    <a:cubicBezTo>
                      <a:pt x="241" y="153"/>
                      <a:pt x="241" y="153"/>
                      <a:pt x="241" y="153"/>
                    </a:cubicBezTo>
                    <a:lnTo>
                      <a:pt x="184" y="0"/>
                    </a:lnTo>
                    <a:close/>
                    <a:moveTo>
                      <a:pt x="149" y="95"/>
                    </a:moveTo>
                    <a:cubicBezTo>
                      <a:pt x="174" y="24"/>
                      <a:pt x="174" y="24"/>
                      <a:pt x="174" y="24"/>
                    </a:cubicBezTo>
                    <a:cubicBezTo>
                      <a:pt x="176" y="22"/>
                      <a:pt x="177" y="18"/>
                      <a:pt x="178" y="13"/>
                    </a:cubicBezTo>
                    <a:cubicBezTo>
                      <a:pt x="178" y="13"/>
                      <a:pt x="178" y="13"/>
                      <a:pt x="178" y="13"/>
                    </a:cubicBezTo>
                    <a:cubicBezTo>
                      <a:pt x="179" y="15"/>
                      <a:pt x="179" y="17"/>
                      <a:pt x="180" y="18"/>
                    </a:cubicBezTo>
                    <a:cubicBezTo>
                      <a:pt x="180" y="20"/>
                      <a:pt x="181" y="23"/>
                      <a:pt x="182" y="25"/>
                    </a:cubicBezTo>
                    <a:cubicBezTo>
                      <a:pt x="208" y="95"/>
                      <a:pt x="208" y="95"/>
                      <a:pt x="208" y="95"/>
                    </a:cubicBezTo>
                    <a:lnTo>
                      <a:pt x="149" y="95"/>
                    </a:lnTo>
                    <a:close/>
                    <a:moveTo>
                      <a:pt x="362" y="153"/>
                    </a:moveTo>
                    <a:cubicBezTo>
                      <a:pt x="271" y="29"/>
                      <a:pt x="271" y="29"/>
                      <a:pt x="271" y="29"/>
                    </a:cubicBezTo>
                    <a:cubicBezTo>
                      <a:pt x="269" y="27"/>
                      <a:pt x="267" y="24"/>
                      <a:pt x="266" y="22"/>
                    </a:cubicBezTo>
                    <a:cubicBezTo>
                      <a:pt x="264" y="19"/>
                      <a:pt x="264" y="19"/>
                      <a:pt x="264" y="19"/>
                    </a:cubicBezTo>
                    <a:cubicBezTo>
                      <a:pt x="264" y="19"/>
                      <a:pt x="264" y="19"/>
                      <a:pt x="264" y="19"/>
                    </a:cubicBezTo>
                    <a:cubicBezTo>
                      <a:pt x="264" y="21"/>
                      <a:pt x="264" y="24"/>
                      <a:pt x="264" y="26"/>
                    </a:cubicBezTo>
                    <a:cubicBezTo>
                      <a:pt x="264" y="153"/>
                      <a:pt x="264" y="153"/>
                      <a:pt x="264" y="153"/>
                    </a:cubicBezTo>
                    <a:cubicBezTo>
                      <a:pt x="254" y="153"/>
                      <a:pt x="254" y="153"/>
                      <a:pt x="254" y="153"/>
                    </a:cubicBezTo>
                    <a:cubicBezTo>
                      <a:pt x="254" y="0"/>
                      <a:pt x="254" y="0"/>
                      <a:pt x="254" y="0"/>
                    </a:cubicBezTo>
                    <a:cubicBezTo>
                      <a:pt x="262" y="0"/>
                      <a:pt x="262" y="0"/>
                      <a:pt x="262" y="0"/>
                    </a:cubicBezTo>
                    <a:cubicBezTo>
                      <a:pt x="352" y="122"/>
                      <a:pt x="352" y="122"/>
                      <a:pt x="352" y="122"/>
                    </a:cubicBezTo>
                    <a:cubicBezTo>
                      <a:pt x="354" y="125"/>
                      <a:pt x="356" y="128"/>
                      <a:pt x="359" y="132"/>
                    </a:cubicBezTo>
                    <a:cubicBezTo>
                      <a:pt x="359" y="132"/>
                      <a:pt x="359" y="132"/>
                      <a:pt x="359" y="132"/>
                    </a:cubicBezTo>
                    <a:cubicBezTo>
                      <a:pt x="359" y="127"/>
                      <a:pt x="359" y="123"/>
                      <a:pt x="359" y="119"/>
                    </a:cubicBezTo>
                    <a:cubicBezTo>
                      <a:pt x="359" y="0"/>
                      <a:pt x="359" y="0"/>
                      <a:pt x="359" y="0"/>
                    </a:cubicBezTo>
                    <a:cubicBezTo>
                      <a:pt x="369" y="0"/>
                      <a:pt x="369" y="0"/>
                      <a:pt x="369" y="0"/>
                    </a:cubicBezTo>
                    <a:cubicBezTo>
                      <a:pt x="369" y="153"/>
                      <a:pt x="369" y="153"/>
                      <a:pt x="369" y="153"/>
                    </a:cubicBezTo>
                    <a:lnTo>
                      <a:pt x="362" y="153"/>
                    </a:lnTo>
                    <a:close/>
                    <a:moveTo>
                      <a:pt x="474" y="153"/>
                    </a:moveTo>
                    <a:cubicBezTo>
                      <a:pt x="409" y="80"/>
                      <a:pt x="409" y="80"/>
                      <a:pt x="409" y="80"/>
                    </a:cubicBezTo>
                    <a:cubicBezTo>
                      <a:pt x="408" y="78"/>
                      <a:pt x="407" y="77"/>
                      <a:pt x="406" y="76"/>
                    </a:cubicBezTo>
                    <a:cubicBezTo>
                      <a:pt x="406" y="76"/>
                      <a:pt x="406" y="76"/>
                      <a:pt x="406" y="76"/>
                    </a:cubicBezTo>
                    <a:cubicBezTo>
                      <a:pt x="406" y="153"/>
                      <a:pt x="406" y="153"/>
                      <a:pt x="406" y="153"/>
                    </a:cubicBezTo>
                    <a:cubicBezTo>
                      <a:pt x="395" y="153"/>
                      <a:pt x="395" y="153"/>
                      <a:pt x="395" y="153"/>
                    </a:cubicBezTo>
                    <a:cubicBezTo>
                      <a:pt x="395" y="0"/>
                      <a:pt x="395" y="0"/>
                      <a:pt x="395" y="0"/>
                    </a:cubicBezTo>
                    <a:cubicBezTo>
                      <a:pt x="406" y="0"/>
                      <a:pt x="406" y="0"/>
                      <a:pt x="406" y="0"/>
                    </a:cubicBezTo>
                    <a:cubicBezTo>
                      <a:pt x="406" y="72"/>
                      <a:pt x="406" y="72"/>
                      <a:pt x="406" y="72"/>
                    </a:cubicBezTo>
                    <a:cubicBezTo>
                      <a:pt x="406" y="72"/>
                      <a:pt x="406" y="72"/>
                      <a:pt x="406" y="72"/>
                    </a:cubicBezTo>
                    <a:cubicBezTo>
                      <a:pt x="407" y="70"/>
                      <a:pt x="408" y="69"/>
                      <a:pt x="409" y="68"/>
                    </a:cubicBezTo>
                    <a:cubicBezTo>
                      <a:pt x="471" y="0"/>
                      <a:pt x="471" y="0"/>
                      <a:pt x="471" y="0"/>
                    </a:cubicBezTo>
                    <a:cubicBezTo>
                      <a:pt x="485" y="0"/>
                      <a:pt x="485" y="0"/>
                      <a:pt x="485" y="0"/>
                    </a:cubicBezTo>
                    <a:cubicBezTo>
                      <a:pt x="418" y="74"/>
                      <a:pt x="418" y="74"/>
                      <a:pt x="418" y="74"/>
                    </a:cubicBezTo>
                    <a:cubicBezTo>
                      <a:pt x="489" y="153"/>
                      <a:pt x="489" y="153"/>
                      <a:pt x="489" y="153"/>
                    </a:cubicBezTo>
                    <a:lnTo>
                      <a:pt x="474" y="153"/>
                    </a:lnTo>
                    <a:close/>
                    <a:moveTo>
                      <a:pt x="506" y="153"/>
                    </a:moveTo>
                    <a:cubicBezTo>
                      <a:pt x="506" y="0"/>
                      <a:pt x="506" y="0"/>
                      <a:pt x="506" y="0"/>
                    </a:cubicBezTo>
                    <a:cubicBezTo>
                      <a:pt x="578" y="0"/>
                      <a:pt x="578" y="0"/>
                      <a:pt x="578" y="0"/>
                    </a:cubicBezTo>
                    <a:cubicBezTo>
                      <a:pt x="578" y="9"/>
                      <a:pt x="578" y="9"/>
                      <a:pt x="578" y="9"/>
                    </a:cubicBezTo>
                    <a:cubicBezTo>
                      <a:pt x="517" y="9"/>
                      <a:pt x="517" y="9"/>
                      <a:pt x="517" y="9"/>
                    </a:cubicBezTo>
                    <a:cubicBezTo>
                      <a:pt x="517" y="71"/>
                      <a:pt x="517" y="71"/>
                      <a:pt x="517" y="71"/>
                    </a:cubicBezTo>
                    <a:cubicBezTo>
                      <a:pt x="573" y="71"/>
                      <a:pt x="573" y="71"/>
                      <a:pt x="573" y="71"/>
                    </a:cubicBezTo>
                    <a:cubicBezTo>
                      <a:pt x="573" y="80"/>
                      <a:pt x="573" y="80"/>
                      <a:pt x="573" y="80"/>
                    </a:cubicBezTo>
                    <a:cubicBezTo>
                      <a:pt x="517" y="80"/>
                      <a:pt x="517" y="80"/>
                      <a:pt x="517" y="80"/>
                    </a:cubicBezTo>
                    <a:cubicBezTo>
                      <a:pt x="517" y="143"/>
                      <a:pt x="517" y="143"/>
                      <a:pt x="517" y="143"/>
                    </a:cubicBezTo>
                    <a:cubicBezTo>
                      <a:pt x="581" y="143"/>
                      <a:pt x="581" y="143"/>
                      <a:pt x="581" y="143"/>
                    </a:cubicBezTo>
                    <a:cubicBezTo>
                      <a:pt x="581" y="153"/>
                      <a:pt x="581" y="153"/>
                      <a:pt x="581" y="153"/>
                    </a:cubicBezTo>
                    <a:lnTo>
                      <a:pt x="506" y="15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6" name="Freeform 226">
                <a:extLst>
                  <a:ext uri="{FF2B5EF4-FFF2-40B4-BE49-F238E27FC236}">
                    <a16:creationId xmlns:a16="http://schemas.microsoft.com/office/drawing/2014/main" id="{61AF9E88-9EB9-454A-8FC3-71060961800D}"/>
                  </a:ext>
                  <a:ext uri="{C183D7F6-B498-43B3-948B-1728B52AA6E4}">
                    <adec:decorative xmlns:adec="http://schemas.microsoft.com/office/drawing/2017/decorative" val="1"/>
                  </a:ext>
                </a:extLst>
              </p:cNvPr>
              <p:cNvSpPr>
                <a:spLocks noEditPoints="1"/>
              </p:cNvSpPr>
              <p:nvPr/>
            </p:nvSpPr>
            <p:spPr bwMode="auto">
              <a:xfrm>
                <a:off x="6104554" y="2378018"/>
                <a:ext cx="506408" cy="249451"/>
              </a:xfrm>
              <a:custGeom>
                <a:avLst/>
                <a:gdLst>
                  <a:gd name="T0" fmla="*/ 34 w 207"/>
                  <a:gd name="T1" fmla="*/ 6 h 96"/>
                  <a:gd name="T2" fmla="*/ 34 w 207"/>
                  <a:gd name="T3" fmla="*/ 96 h 96"/>
                  <a:gd name="T4" fmla="*/ 27 w 207"/>
                  <a:gd name="T5" fmla="*/ 96 h 96"/>
                  <a:gd name="T6" fmla="*/ 27 w 207"/>
                  <a:gd name="T7" fmla="*/ 6 h 96"/>
                  <a:gd name="T8" fmla="*/ 0 w 207"/>
                  <a:gd name="T9" fmla="*/ 6 h 96"/>
                  <a:gd name="T10" fmla="*/ 0 w 207"/>
                  <a:gd name="T11" fmla="*/ 0 h 96"/>
                  <a:gd name="T12" fmla="*/ 62 w 207"/>
                  <a:gd name="T13" fmla="*/ 0 h 96"/>
                  <a:gd name="T14" fmla="*/ 62 w 207"/>
                  <a:gd name="T15" fmla="*/ 6 h 96"/>
                  <a:gd name="T16" fmla="*/ 34 w 207"/>
                  <a:gd name="T17" fmla="*/ 6 h 96"/>
                  <a:gd name="T18" fmla="*/ 97 w 207"/>
                  <a:gd name="T19" fmla="*/ 0 h 96"/>
                  <a:gd name="T20" fmla="*/ 90 w 207"/>
                  <a:gd name="T21" fmla="*/ 0 h 96"/>
                  <a:gd name="T22" fmla="*/ 54 w 207"/>
                  <a:gd name="T23" fmla="*/ 96 h 96"/>
                  <a:gd name="T24" fmla="*/ 61 w 207"/>
                  <a:gd name="T25" fmla="*/ 96 h 96"/>
                  <a:gd name="T26" fmla="*/ 72 w 207"/>
                  <a:gd name="T27" fmla="*/ 66 h 96"/>
                  <a:gd name="T28" fmla="*/ 114 w 207"/>
                  <a:gd name="T29" fmla="*/ 66 h 96"/>
                  <a:gd name="T30" fmla="*/ 125 w 207"/>
                  <a:gd name="T31" fmla="*/ 96 h 96"/>
                  <a:gd name="T32" fmla="*/ 132 w 207"/>
                  <a:gd name="T33" fmla="*/ 96 h 96"/>
                  <a:gd name="T34" fmla="*/ 97 w 207"/>
                  <a:gd name="T35" fmla="*/ 0 h 96"/>
                  <a:gd name="T36" fmla="*/ 75 w 207"/>
                  <a:gd name="T37" fmla="*/ 60 h 96"/>
                  <a:gd name="T38" fmla="*/ 91 w 207"/>
                  <a:gd name="T39" fmla="*/ 16 h 96"/>
                  <a:gd name="T40" fmla="*/ 93 w 207"/>
                  <a:gd name="T41" fmla="*/ 9 h 96"/>
                  <a:gd name="T42" fmla="*/ 93 w 207"/>
                  <a:gd name="T43" fmla="*/ 9 h 96"/>
                  <a:gd name="T44" fmla="*/ 94 w 207"/>
                  <a:gd name="T45" fmla="*/ 12 h 96"/>
                  <a:gd name="T46" fmla="*/ 95 w 207"/>
                  <a:gd name="T47" fmla="*/ 16 h 96"/>
                  <a:gd name="T48" fmla="*/ 112 w 207"/>
                  <a:gd name="T49" fmla="*/ 60 h 96"/>
                  <a:gd name="T50" fmla="*/ 75 w 207"/>
                  <a:gd name="T51" fmla="*/ 60 h 96"/>
                  <a:gd name="T52" fmla="*/ 198 w 207"/>
                  <a:gd name="T53" fmla="*/ 96 h 96"/>
                  <a:gd name="T54" fmla="*/ 157 w 207"/>
                  <a:gd name="T55" fmla="*/ 50 h 96"/>
                  <a:gd name="T56" fmla="*/ 156 w 207"/>
                  <a:gd name="T57" fmla="*/ 48 h 96"/>
                  <a:gd name="T58" fmla="*/ 155 w 207"/>
                  <a:gd name="T59" fmla="*/ 48 h 96"/>
                  <a:gd name="T60" fmla="*/ 155 w 207"/>
                  <a:gd name="T61" fmla="*/ 96 h 96"/>
                  <a:gd name="T62" fmla="*/ 149 w 207"/>
                  <a:gd name="T63" fmla="*/ 96 h 96"/>
                  <a:gd name="T64" fmla="*/ 149 w 207"/>
                  <a:gd name="T65" fmla="*/ 0 h 96"/>
                  <a:gd name="T66" fmla="*/ 155 w 207"/>
                  <a:gd name="T67" fmla="*/ 0 h 96"/>
                  <a:gd name="T68" fmla="*/ 155 w 207"/>
                  <a:gd name="T69" fmla="*/ 45 h 96"/>
                  <a:gd name="T70" fmla="*/ 156 w 207"/>
                  <a:gd name="T71" fmla="*/ 45 h 96"/>
                  <a:gd name="T72" fmla="*/ 157 w 207"/>
                  <a:gd name="T73" fmla="*/ 43 h 96"/>
                  <a:gd name="T74" fmla="*/ 196 w 207"/>
                  <a:gd name="T75" fmla="*/ 0 h 96"/>
                  <a:gd name="T76" fmla="*/ 205 w 207"/>
                  <a:gd name="T77" fmla="*/ 0 h 96"/>
                  <a:gd name="T78" fmla="*/ 163 w 207"/>
                  <a:gd name="T79" fmla="*/ 47 h 96"/>
                  <a:gd name="T80" fmla="*/ 207 w 207"/>
                  <a:gd name="T81" fmla="*/ 96 h 96"/>
                  <a:gd name="T82" fmla="*/ 198 w 207"/>
                  <a:gd name="T8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96">
                    <a:moveTo>
                      <a:pt x="34" y="6"/>
                    </a:moveTo>
                    <a:cubicBezTo>
                      <a:pt x="34" y="96"/>
                      <a:pt x="34" y="96"/>
                      <a:pt x="34" y="96"/>
                    </a:cubicBezTo>
                    <a:cubicBezTo>
                      <a:pt x="27" y="96"/>
                      <a:pt x="27" y="96"/>
                      <a:pt x="27" y="96"/>
                    </a:cubicBezTo>
                    <a:cubicBezTo>
                      <a:pt x="27" y="6"/>
                      <a:pt x="27" y="6"/>
                      <a:pt x="27" y="6"/>
                    </a:cubicBezTo>
                    <a:cubicBezTo>
                      <a:pt x="0" y="6"/>
                      <a:pt x="0" y="6"/>
                      <a:pt x="0" y="6"/>
                    </a:cubicBezTo>
                    <a:cubicBezTo>
                      <a:pt x="0" y="0"/>
                      <a:pt x="0" y="0"/>
                      <a:pt x="0" y="0"/>
                    </a:cubicBezTo>
                    <a:cubicBezTo>
                      <a:pt x="62" y="0"/>
                      <a:pt x="62" y="0"/>
                      <a:pt x="62" y="0"/>
                    </a:cubicBezTo>
                    <a:cubicBezTo>
                      <a:pt x="62" y="6"/>
                      <a:pt x="62" y="6"/>
                      <a:pt x="62" y="6"/>
                    </a:cubicBezTo>
                    <a:lnTo>
                      <a:pt x="34" y="6"/>
                    </a:lnTo>
                    <a:close/>
                    <a:moveTo>
                      <a:pt x="97" y="0"/>
                    </a:moveTo>
                    <a:cubicBezTo>
                      <a:pt x="90" y="0"/>
                      <a:pt x="90" y="0"/>
                      <a:pt x="90" y="0"/>
                    </a:cubicBezTo>
                    <a:cubicBezTo>
                      <a:pt x="54" y="96"/>
                      <a:pt x="54" y="96"/>
                      <a:pt x="54" y="96"/>
                    </a:cubicBezTo>
                    <a:cubicBezTo>
                      <a:pt x="61" y="96"/>
                      <a:pt x="61" y="96"/>
                      <a:pt x="61" y="96"/>
                    </a:cubicBezTo>
                    <a:cubicBezTo>
                      <a:pt x="72" y="66"/>
                      <a:pt x="72" y="66"/>
                      <a:pt x="72" y="66"/>
                    </a:cubicBezTo>
                    <a:cubicBezTo>
                      <a:pt x="114" y="66"/>
                      <a:pt x="114" y="66"/>
                      <a:pt x="114" y="66"/>
                    </a:cubicBezTo>
                    <a:cubicBezTo>
                      <a:pt x="125" y="96"/>
                      <a:pt x="125" y="96"/>
                      <a:pt x="125" y="96"/>
                    </a:cubicBezTo>
                    <a:cubicBezTo>
                      <a:pt x="132" y="96"/>
                      <a:pt x="132" y="96"/>
                      <a:pt x="132" y="96"/>
                    </a:cubicBezTo>
                    <a:lnTo>
                      <a:pt x="97" y="0"/>
                    </a:lnTo>
                    <a:close/>
                    <a:moveTo>
                      <a:pt x="75" y="60"/>
                    </a:moveTo>
                    <a:cubicBezTo>
                      <a:pt x="91" y="16"/>
                      <a:pt x="91" y="16"/>
                      <a:pt x="91" y="16"/>
                    </a:cubicBezTo>
                    <a:cubicBezTo>
                      <a:pt x="92" y="14"/>
                      <a:pt x="92" y="12"/>
                      <a:pt x="93" y="9"/>
                    </a:cubicBezTo>
                    <a:cubicBezTo>
                      <a:pt x="93" y="9"/>
                      <a:pt x="93" y="9"/>
                      <a:pt x="93" y="9"/>
                    </a:cubicBezTo>
                    <a:cubicBezTo>
                      <a:pt x="94" y="10"/>
                      <a:pt x="94" y="11"/>
                      <a:pt x="94" y="12"/>
                    </a:cubicBezTo>
                    <a:cubicBezTo>
                      <a:pt x="95" y="13"/>
                      <a:pt x="95" y="15"/>
                      <a:pt x="95" y="16"/>
                    </a:cubicBezTo>
                    <a:cubicBezTo>
                      <a:pt x="112" y="60"/>
                      <a:pt x="112" y="60"/>
                      <a:pt x="112" y="60"/>
                    </a:cubicBezTo>
                    <a:lnTo>
                      <a:pt x="75" y="60"/>
                    </a:lnTo>
                    <a:close/>
                    <a:moveTo>
                      <a:pt x="198" y="96"/>
                    </a:moveTo>
                    <a:cubicBezTo>
                      <a:pt x="157" y="50"/>
                      <a:pt x="157" y="50"/>
                      <a:pt x="157" y="50"/>
                    </a:cubicBezTo>
                    <a:cubicBezTo>
                      <a:pt x="156" y="49"/>
                      <a:pt x="156" y="49"/>
                      <a:pt x="156" y="48"/>
                    </a:cubicBezTo>
                    <a:cubicBezTo>
                      <a:pt x="155" y="48"/>
                      <a:pt x="155" y="48"/>
                      <a:pt x="155" y="48"/>
                    </a:cubicBezTo>
                    <a:cubicBezTo>
                      <a:pt x="155" y="96"/>
                      <a:pt x="155" y="96"/>
                      <a:pt x="155" y="96"/>
                    </a:cubicBezTo>
                    <a:cubicBezTo>
                      <a:pt x="149" y="96"/>
                      <a:pt x="149" y="96"/>
                      <a:pt x="149" y="96"/>
                    </a:cubicBezTo>
                    <a:cubicBezTo>
                      <a:pt x="149" y="0"/>
                      <a:pt x="149" y="0"/>
                      <a:pt x="149" y="0"/>
                    </a:cubicBezTo>
                    <a:cubicBezTo>
                      <a:pt x="155" y="0"/>
                      <a:pt x="155" y="0"/>
                      <a:pt x="155" y="0"/>
                    </a:cubicBezTo>
                    <a:cubicBezTo>
                      <a:pt x="155" y="45"/>
                      <a:pt x="155" y="45"/>
                      <a:pt x="155" y="45"/>
                    </a:cubicBezTo>
                    <a:cubicBezTo>
                      <a:pt x="156" y="45"/>
                      <a:pt x="156" y="45"/>
                      <a:pt x="156" y="45"/>
                    </a:cubicBezTo>
                    <a:cubicBezTo>
                      <a:pt x="156" y="45"/>
                      <a:pt x="157" y="44"/>
                      <a:pt x="157" y="43"/>
                    </a:cubicBezTo>
                    <a:cubicBezTo>
                      <a:pt x="196" y="0"/>
                      <a:pt x="196" y="0"/>
                      <a:pt x="196" y="0"/>
                    </a:cubicBezTo>
                    <a:cubicBezTo>
                      <a:pt x="205" y="0"/>
                      <a:pt x="205" y="0"/>
                      <a:pt x="205" y="0"/>
                    </a:cubicBezTo>
                    <a:cubicBezTo>
                      <a:pt x="163" y="47"/>
                      <a:pt x="163" y="47"/>
                      <a:pt x="163" y="47"/>
                    </a:cubicBezTo>
                    <a:cubicBezTo>
                      <a:pt x="207" y="96"/>
                      <a:pt x="207" y="96"/>
                      <a:pt x="207" y="96"/>
                    </a:cubicBezTo>
                    <a:lnTo>
                      <a:pt x="198" y="9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7" name="Freeform 227">
                <a:extLst>
                  <a:ext uri="{FF2B5EF4-FFF2-40B4-BE49-F238E27FC236}">
                    <a16:creationId xmlns:a16="http://schemas.microsoft.com/office/drawing/2014/main" id="{7D303202-8148-FE42-8E96-7EAC80D41104}"/>
                  </a:ext>
                  <a:ext uri="{C183D7F6-B498-43B3-948B-1728B52AA6E4}">
                    <adec:decorative xmlns:adec="http://schemas.microsoft.com/office/drawing/2017/decorative" val="1"/>
                  </a:ext>
                </a:extLst>
              </p:cNvPr>
              <p:cNvSpPr>
                <a:spLocks noEditPoints="1"/>
              </p:cNvSpPr>
              <p:nvPr/>
            </p:nvSpPr>
            <p:spPr bwMode="auto">
              <a:xfrm>
                <a:off x="6109721" y="2101215"/>
                <a:ext cx="1253619" cy="189276"/>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8" name="Freeform 229">
                <a:extLst>
                  <a:ext uri="{FF2B5EF4-FFF2-40B4-BE49-F238E27FC236}">
                    <a16:creationId xmlns:a16="http://schemas.microsoft.com/office/drawing/2014/main" id="{D578EF35-C225-C945-83BB-396C5FBC0F66}"/>
                  </a:ext>
                  <a:ext uri="{C183D7F6-B498-43B3-948B-1728B52AA6E4}">
                    <adec:decorative xmlns:adec="http://schemas.microsoft.com/office/drawing/2017/decorative" val="1"/>
                  </a:ext>
                </a:extLst>
              </p:cNvPr>
              <p:cNvSpPr>
                <a:spLocks noEditPoints="1"/>
              </p:cNvSpPr>
              <p:nvPr/>
            </p:nvSpPr>
            <p:spPr bwMode="auto">
              <a:xfrm>
                <a:off x="8805054" y="3025714"/>
                <a:ext cx="168458" cy="1189266"/>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59" name="Freeform 230">
                <a:extLst>
                  <a:ext uri="{FF2B5EF4-FFF2-40B4-BE49-F238E27FC236}">
                    <a16:creationId xmlns:a16="http://schemas.microsoft.com/office/drawing/2014/main" id="{866F2FDE-EA7B-BE42-A1AD-E61560205B3A}"/>
                  </a:ext>
                  <a:ext uri="{C183D7F6-B498-43B3-948B-1728B52AA6E4}">
                    <adec:decorative xmlns:adec="http://schemas.microsoft.com/office/drawing/2017/decorative" val="1"/>
                  </a:ext>
                </a:extLst>
              </p:cNvPr>
              <p:cNvSpPr>
                <a:spLocks noEditPoints="1"/>
              </p:cNvSpPr>
              <p:nvPr/>
            </p:nvSpPr>
            <p:spPr bwMode="auto">
              <a:xfrm>
                <a:off x="8436098" y="2144978"/>
                <a:ext cx="841258" cy="422315"/>
              </a:xfrm>
              <a:custGeom>
                <a:avLst/>
                <a:gdLst>
                  <a:gd name="T0" fmla="*/ 38 w 344"/>
                  <a:gd name="T1" fmla="*/ 56 h 163"/>
                  <a:gd name="T2" fmla="*/ 50 w 344"/>
                  <a:gd name="T3" fmla="*/ 114 h 163"/>
                  <a:gd name="T4" fmla="*/ 20 w 344"/>
                  <a:gd name="T5" fmla="*/ 136 h 163"/>
                  <a:gd name="T6" fmla="*/ 0 w 344"/>
                  <a:gd name="T7" fmla="*/ 54 h 163"/>
                  <a:gd name="T8" fmla="*/ 38 w 344"/>
                  <a:gd name="T9" fmla="*/ 29 h 163"/>
                  <a:gd name="T10" fmla="*/ 16 w 344"/>
                  <a:gd name="T11" fmla="*/ 7 h 163"/>
                  <a:gd name="T12" fmla="*/ 93 w 344"/>
                  <a:gd name="T13" fmla="*/ 23 h 163"/>
                  <a:gd name="T14" fmla="*/ 76 w 344"/>
                  <a:gd name="T15" fmla="*/ 14 h 163"/>
                  <a:gd name="T16" fmla="*/ 45 w 344"/>
                  <a:gd name="T17" fmla="*/ 97 h 163"/>
                  <a:gd name="T18" fmla="*/ 61 w 344"/>
                  <a:gd name="T19" fmla="*/ 136 h 163"/>
                  <a:gd name="T20" fmla="*/ 94 w 344"/>
                  <a:gd name="T21" fmla="*/ 107 h 163"/>
                  <a:gd name="T22" fmla="*/ 71 w 344"/>
                  <a:gd name="T23" fmla="*/ 150 h 163"/>
                  <a:gd name="T24" fmla="*/ 94 w 344"/>
                  <a:gd name="T25" fmla="*/ 161 h 163"/>
                  <a:gd name="T26" fmla="*/ 107 w 344"/>
                  <a:gd name="T27" fmla="*/ 23 h 163"/>
                  <a:gd name="T28" fmla="*/ 94 w 344"/>
                  <a:gd name="T29" fmla="*/ 98 h 163"/>
                  <a:gd name="T30" fmla="*/ 94 w 344"/>
                  <a:gd name="T31" fmla="*/ 73 h 163"/>
                  <a:gd name="T32" fmla="*/ 94 w 344"/>
                  <a:gd name="T33" fmla="*/ 47 h 163"/>
                  <a:gd name="T34" fmla="*/ 137 w 344"/>
                  <a:gd name="T35" fmla="*/ 2 h 163"/>
                  <a:gd name="T36" fmla="*/ 146 w 344"/>
                  <a:gd name="T37" fmla="*/ 46 h 163"/>
                  <a:gd name="T38" fmla="*/ 163 w 344"/>
                  <a:gd name="T39" fmla="*/ 52 h 163"/>
                  <a:gd name="T40" fmla="*/ 132 w 344"/>
                  <a:gd name="T41" fmla="*/ 162 h 163"/>
                  <a:gd name="T42" fmla="*/ 113 w 344"/>
                  <a:gd name="T43" fmla="*/ 145 h 163"/>
                  <a:gd name="T44" fmla="*/ 126 w 344"/>
                  <a:gd name="T45" fmla="*/ 52 h 163"/>
                  <a:gd name="T46" fmla="*/ 123 w 344"/>
                  <a:gd name="T47" fmla="*/ 85 h 163"/>
                  <a:gd name="T48" fmla="*/ 122 w 344"/>
                  <a:gd name="T49" fmla="*/ 110 h 163"/>
                  <a:gd name="T50" fmla="*/ 113 w 344"/>
                  <a:gd name="T51" fmla="*/ 70 h 163"/>
                  <a:gd name="T52" fmla="*/ 217 w 344"/>
                  <a:gd name="T53" fmla="*/ 56 h 163"/>
                  <a:gd name="T54" fmla="*/ 229 w 344"/>
                  <a:gd name="T55" fmla="*/ 114 h 163"/>
                  <a:gd name="T56" fmla="*/ 199 w 344"/>
                  <a:gd name="T57" fmla="*/ 136 h 163"/>
                  <a:gd name="T58" fmla="*/ 179 w 344"/>
                  <a:gd name="T59" fmla="*/ 54 h 163"/>
                  <a:gd name="T60" fmla="*/ 217 w 344"/>
                  <a:gd name="T61" fmla="*/ 29 h 163"/>
                  <a:gd name="T62" fmla="*/ 195 w 344"/>
                  <a:gd name="T63" fmla="*/ 7 h 163"/>
                  <a:gd name="T64" fmla="*/ 272 w 344"/>
                  <a:gd name="T65" fmla="*/ 23 h 163"/>
                  <a:gd name="T66" fmla="*/ 255 w 344"/>
                  <a:gd name="T67" fmla="*/ 14 h 163"/>
                  <a:gd name="T68" fmla="*/ 224 w 344"/>
                  <a:gd name="T69" fmla="*/ 97 h 163"/>
                  <a:gd name="T70" fmla="*/ 240 w 344"/>
                  <a:gd name="T71" fmla="*/ 136 h 163"/>
                  <a:gd name="T72" fmla="*/ 273 w 344"/>
                  <a:gd name="T73" fmla="*/ 107 h 163"/>
                  <a:gd name="T74" fmla="*/ 250 w 344"/>
                  <a:gd name="T75" fmla="*/ 150 h 163"/>
                  <a:gd name="T76" fmla="*/ 273 w 344"/>
                  <a:gd name="T77" fmla="*/ 161 h 163"/>
                  <a:gd name="T78" fmla="*/ 286 w 344"/>
                  <a:gd name="T79" fmla="*/ 23 h 163"/>
                  <a:gd name="T80" fmla="*/ 273 w 344"/>
                  <a:gd name="T81" fmla="*/ 98 h 163"/>
                  <a:gd name="T82" fmla="*/ 273 w 344"/>
                  <a:gd name="T83" fmla="*/ 73 h 163"/>
                  <a:gd name="T84" fmla="*/ 273 w 344"/>
                  <a:gd name="T85" fmla="*/ 47 h 163"/>
                  <a:gd name="T86" fmla="*/ 316 w 344"/>
                  <a:gd name="T87" fmla="*/ 2 h 163"/>
                  <a:gd name="T88" fmla="*/ 325 w 344"/>
                  <a:gd name="T89" fmla="*/ 46 h 163"/>
                  <a:gd name="T90" fmla="*/ 342 w 344"/>
                  <a:gd name="T91" fmla="*/ 52 h 163"/>
                  <a:gd name="T92" fmla="*/ 311 w 344"/>
                  <a:gd name="T93" fmla="*/ 162 h 163"/>
                  <a:gd name="T94" fmla="*/ 292 w 344"/>
                  <a:gd name="T95" fmla="*/ 145 h 163"/>
                  <a:gd name="T96" fmla="*/ 305 w 344"/>
                  <a:gd name="T97" fmla="*/ 52 h 163"/>
                  <a:gd name="T98" fmla="*/ 302 w 344"/>
                  <a:gd name="T99" fmla="*/ 85 h 163"/>
                  <a:gd name="T100" fmla="*/ 301 w 344"/>
                  <a:gd name="T101" fmla="*/ 110 h 163"/>
                  <a:gd name="T102" fmla="*/ 292 w 344"/>
                  <a:gd name="T103"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 h="163">
                    <a:moveTo>
                      <a:pt x="0" y="54"/>
                    </a:moveTo>
                    <a:cubicBezTo>
                      <a:pt x="5" y="56"/>
                      <a:pt x="11" y="56"/>
                      <a:pt x="20" y="56"/>
                    </a:cubicBezTo>
                    <a:cubicBezTo>
                      <a:pt x="22" y="56"/>
                      <a:pt x="22" y="56"/>
                      <a:pt x="22" y="56"/>
                    </a:cubicBezTo>
                    <a:cubicBezTo>
                      <a:pt x="29" y="48"/>
                      <a:pt x="29" y="48"/>
                      <a:pt x="29" y="48"/>
                    </a:cubicBezTo>
                    <a:cubicBezTo>
                      <a:pt x="33" y="51"/>
                      <a:pt x="36" y="54"/>
                      <a:pt x="38" y="56"/>
                    </a:cubicBezTo>
                    <a:cubicBezTo>
                      <a:pt x="38" y="57"/>
                      <a:pt x="39" y="58"/>
                      <a:pt x="39" y="58"/>
                    </a:cubicBezTo>
                    <a:cubicBezTo>
                      <a:pt x="39" y="59"/>
                      <a:pt x="36" y="61"/>
                      <a:pt x="31" y="64"/>
                    </a:cubicBezTo>
                    <a:cubicBezTo>
                      <a:pt x="31" y="130"/>
                      <a:pt x="31" y="130"/>
                      <a:pt x="31" y="130"/>
                    </a:cubicBezTo>
                    <a:cubicBezTo>
                      <a:pt x="33" y="128"/>
                      <a:pt x="35" y="127"/>
                      <a:pt x="37" y="126"/>
                    </a:cubicBezTo>
                    <a:cubicBezTo>
                      <a:pt x="42" y="121"/>
                      <a:pt x="47" y="118"/>
                      <a:pt x="50" y="114"/>
                    </a:cubicBezTo>
                    <a:cubicBezTo>
                      <a:pt x="51" y="117"/>
                      <a:pt x="51" y="117"/>
                      <a:pt x="51" y="117"/>
                    </a:cubicBezTo>
                    <a:cubicBezTo>
                      <a:pt x="49" y="121"/>
                      <a:pt x="46" y="125"/>
                      <a:pt x="43" y="128"/>
                    </a:cubicBezTo>
                    <a:cubicBezTo>
                      <a:pt x="40" y="133"/>
                      <a:pt x="37" y="137"/>
                      <a:pt x="33" y="141"/>
                    </a:cubicBezTo>
                    <a:cubicBezTo>
                      <a:pt x="33" y="146"/>
                      <a:pt x="32" y="149"/>
                      <a:pt x="31" y="149"/>
                    </a:cubicBezTo>
                    <a:cubicBezTo>
                      <a:pt x="30" y="149"/>
                      <a:pt x="27" y="145"/>
                      <a:pt x="20" y="136"/>
                    </a:cubicBezTo>
                    <a:cubicBezTo>
                      <a:pt x="22" y="136"/>
                      <a:pt x="23" y="135"/>
                      <a:pt x="24" y="134"/>
                    </a:cubicBezTo>
                    <a:cubicBezTo>
                      <a:pt x="24" y="61"/>
                      <a:pt x="24" y="61"/>
                      <a:pt x="24" y="61"/>
                    </a:cubicBezTo>
                    <a:cubicBezTo>
                      <a:pt x="20" y="61"/>
                      <a:pt x="20" y="61"/>
                      <a:pt x="20" y="61"/>
                    </a:cubicBezTo>
                    <a:cubicBezTo>
                      <a:pt x="11" y="61"/>
                      <a:pt x="5" y="61"/>
                      <a:pt x="3" y="62"/>
                    </a:cubicBezTo>
                    <a:cubicBezTo>
                      <a:pt x="0" y="54"/>
                      <a:pt x="0" y="54"/>
                      <a:pt x="0" y="54"/>
                    </a:cubicBezTo>
                    <a:cubicBezTo>
                      <a:pt x="0" y="54"/>
                      <a:pt x="0" y="54"/>
                      <a:pt x="0" y="54"/>
                    </a:cubicBezTo>
                    <a:close/>
                    <a:moveTo>
                      <a:pt x="18" y="5"/>
                    </a:moveTo>
                    <a:cubicBezTo>
                      <a:pt x="23" y="7"/>
                      <a:pt x="27" y="11"/>
                      <a:pt x="30" y="15"/>
                    </a:cubicBezTo>
                    <a:cubicBezTo>
                      <a:pt x="33" y="18"/>
                      <a:pt x="35" y="20"/>
                      <a:pt x="36" y="23"/>
                    </a:cubicBezTo>
                    <a:cubicBezTo>
                      <a:pt x="37" y="25"/>
                      <a:pt x="38" y="27"/>
                      <a:pt x="38" y="29"/>
                    </a:cubicBezTo>
                    <a:cubicBezTo>
                      <a:pt x="38" y="33"/>
                      <a:pt x="36" y="34"/>
                      <a:pt x="33" y="34"/>
                    </a:cubicBezTo>
                    <a:cubicBezTo>
                      <a:pt x="32" y="34"/>
                      <a:pt x="31" y="34"/>
                      <a:pt x="31" y="34"/>
                    </a:cubicBezTo>
                    <a:cubicBezTo>
                      <a:pt x="31" y="33"/>
                      <a:pt x="30" y="32"/>
                      <a:pt x="29" y="29"/>
                    </a:cubicBezTo>
                    <a:cubicBezTo>
                      <a:pt x="27" y="25"/>
                      <a:pt x="26" y="20"/>
                      <a:pt x="24" y="17"/>
                    </a:cubicBezTo>
                    <a:cubicBezTo>
                      <a:pt x="22" y="14"/>
                      <a:pt x="19" y="11"/>
                      <a:pt x="16" y="7"/>
                    </a:cubicBezTo>
                    <a:cubicBezTo>
                      <a:pt x="18" y="5"/>
                      <a:pt x="18" y="5"/>
                      <a:pt x="18" y="5"/>
                    </a:cubicBezTo>
                    <a:cubicBezTo>
                      <a:pt x="18" y="5"/>
                      <a:pt x="18" y="5"/>
                      <a:pt x="18" y="5"/>
                    </a:cubicBezTo>
                    <a:close/>
                    <a:moveTo>
                      <a:pt x="107" y="23"/>
                    </a:moveTo>
                    <a:cubicBezTo>
                      <a:pt x="106" y="20"/>
                      <a:pt x="103" y="18"/>
                      <a:pt x="98" y="16"/>
                    </a:cubicBezTo>
                    <a:cubicBezTo>
                      <a:pt x="98" y="16"/>
                      <a:pt x="98" y="16"/>
                      <a:pt x="93" y="23"/>
                    </a:cubicBezTo>
                    <a:cubicBezTo>
                      <a:pt x="93" y="23"/>
                      <a:pt x="93" y="23"/>
                      <a:pt x="76" y="23"/>
                    </a:cubicBezTo>
                    <a:cubicBezTo>
                      <a:pt x="80" y="19"/>
                      <a:pt x="83" y="14"/>
                      <a:pt x="85" y="9"/>
                    </a:cubicBezTo>
                    <a:cubicBezTo>
                      <a:pt x="90" y="9"/>
                      <a:pt x="94" y="9"/>
                      <a:pt x="94" y="7"/>
                    </a:cubicBezTo>
                    <a:cubicBezTo>
                      <a:pt x="94" y="5"/>
                      <a:pt x="88" y="3"/>
                      <a:pt x="77" y="0"/>
                    </a:cubicBezTo>
                    <a:cubicBezTo>
                      <a:pt x="77" y="6"/>
                      <a:pt x="76" y="10"/>
                      <a:pt x="76" y="14"/>
                    </a:cubicBezTo>
                    <a:cubicBezTo>
                      <a:pt x="75" y="16"/>
                      <a:pt x="74" y="20"/>
                      <a:pt x="73" y="23"/>
                    </a:cubicBezTo>
                    <a:cubicBezTo>
                      <a:pt x="73" y="23"/>
                      <a:pt x="73" y="23"/>
                      <a:pt x="70" y="23"/>
                    </a:cubicBezTo>
                    <a:cubicBezTo>
                      <a:pt x="70" y="23"/>
                      <a:pt x="70" y="23"/>
                      <a:pt x="60" y="18"/>
                    </a:cubicBezTo>
                    <a:cubicBezTo>
                      <a:pt x="60" y="18"/>
                      <a:pt x="60" y="18"/>
                      <a:pt x="60" y="98"/>
                    </a:cubicBezTo>
                    <a:cubicBezTo>
                      <a:pt x="54" y="98"/>
                      <a:pt x="49" y="98"/>
                      <a:pt x="45" y="97"/>
                    </a:cubicBezTo>
                    <a:cubicBezTo>
                      <a:pt x="45" y="97"/>
                      <a:pt x="45" y="97"/>
                      <a:pt x="48" y="105"/>
                    </a:cubicBezTo>
                    <a:cubicBezTo>
                      <a:pt x="50" y="104"/>
                      <a:pt x="56" y="104"/>
                      <a:pt x="65" y="104"/>
                    </a:cubicBezTo>
                    <a:cubicBezTo>
                      <a:pt x="65" y="104"/>
                      <a:pt x="65" y="104"/>
                      <a:pt x="87" y="104"/>
                    </a:cubicBezTo>
                    <a:cubicBezTo>
                      <a:pt x="83" y="111"/>
                      <a:pt x="79" y="116"/>
                      <a:pt x="75" y="122"/>
                    </a:cubicBezTo>
                    <a:cubicBezTo>
                      <a:pt x="71" y="127"/>
                      <a:pt x="66" y="132"/>
                      <a:pt x="61" y="136"/>
                    </a:cubicBezTo>
                    <a:cubicBezTo>
                      <a:pt x="56" y="142"/>
                      <a:pt x="49" y="148"/>
                      <a:pt x="40" y="154"/>
                    </a:cubicBezTo>
                    <a:cubicBezTo>
                      <a:pt x="40" y="154"/>
                      <a:pt x="40" y="154"/>
                      <a:pt x="42" y="156"/>
                    </a:cubicBezTo>
                    <a:cubicBezTo>
                      <a:pt x="51" y="151"/>
                      <a:pt x="60" y="145"/>
                      <a:pt x="66" y="141"/>
                    </a:cubicBezTo>
                    <a:cubicBezTo>
                      <a:pt x="72" y="135"/>
                      <a:pt x="78" y="129"/>
                      <a:pt x="84" y="123"/>
                    </a:cubicBezTo>
                    <a:cubicBezTo>
                      <a:pt x="87" y="119"/>
                      <a:pt x="91" y="113"/>
                      <a:pt x="94" y="107"/>
                    </a:cubicBezTo>
                    <a:cubicBezTo>
                      <a:pt x="94" y="107"/>
                      <a:pt x="94" y="107"/>
                      <a:pt x="94" y="143"/>
                    </a:cubicBezTo>
                    <a:cubicBezTo>
                      <a:pt x="94" y="145"/>
                      <a:pt x="94" y="148"/>
                      <a:pt x="92" y="148"/>
                    </a:cubicBezTo>
                    <a:cubicBezTo>
                      <a:pt x="92" y="149"/>
                      <a:pt x="89" y="149"/>
                      <a:pt x="87" y="149"/>
                    </a:cubicBezTo>
                    <a:cubicBezTo>
                      <a:pt x="82" y="149"/>
                      <a:pt x="77" y="148"/>
                      <a:pt x="71" y="146"/>
                    </a:cubicBezTo>
                    <a:cubicBezTo>
                      <a:pt x="71" y="146"/>
                      <a:pt x="71" y="146"/>
                      <a:pt x="71" y="150"/>
                    </a:cubicBezTo>
                    <a:cubicBezTo>
                      <a:pt x="75" y="151"/>
                      <a:pt x="78" y="152"/>
                      <a:pt x="81" y="153"/>
                    </a:cubicBezTo>
                    <a:cubicBezTo>
                      <a:pt x="83" y="154"/>
                      <a:pt x="85" y="155"/>
                      <a:pt x="87" y="156"/>
                    </a:cubicBezTo>
                    <a:cubicBezTo>
                      <a:pt x="87" y="157"/>
                      <a:pt x="87" y="158"/>
                      <a:pt x="87" y="159"/>
                    </a:cubicBezTo>
                    <a:cubicBezTo>
                      <a:pt x="87" y="159"/>
                      <a:pt x="87" y="159"/>
                      <a:pt x="88" y="163"/>
                    </a:cubicBezTo>
                    <a:cubicBezTo>
                      <a:pt x="89" y="163"/>
                      <a:pt x="92" y="162"/>
                      <a:pt x="94" y="161"/>
                    </a:cubicBezTo>
                    <a:cubicBezTo>
                      <a:pt x="96" y="159"/>
                      <a:pt x="98" y="158"/>
                      <a:pt x="99" y="156"/>
                    </a:cubicBezTo>
                    <a:cubicBezTo>
                      <a:pt x="101" y="154"/>
                      <a:pt x="102" y="151"/>
                      <a:pt x="102" y="147"/>
                    </a:cubicBezTo>
                    <a:cubicBezTo>
                      <a:pt x="102" y="147"/>
                      <a:pt x="102" y="147"/>
                      <a:pt x="102" y="31"/>
                    </a:cubicBezTo>
                    <a:cubicBezTo>
                      <a:pt x="107" y="28"/>
                      <a:pt x="109" y="26"/>
                      <a:pt x="109" y="25"/>
                    </a:cubicBezTo>
                    <a:cubicBezTo>
                      <a:pt x="109" y="25"/>
                      <a:pt x="109" y="24"/>
                      <a:pt x="107" y="23"/>
                    </a:cubicBezTo>
                    <a:close/>
                    <a:moveTo>
                      <a:pt x="94" y="98"/>
                    </a:moveTo>
                    <a:cubicBezTo>
                      <a:pt x="94" y="98"/>
                      <a:pt x="94" y="98"/>
                      <a:pt x="68" y="98"/>
                    </a:cubicBezTo>
                    <a:cubicBezTo>
                      <a:pt x="68" y="78"/>
                      <a:pt x="68" y="78"/>
                      <a:pt x="68" y="78"/>
                    </a:cubicBezTo>
                    <a:cubicBezTo>
                      <a:pt x="68" y="78"/>
                      <a:pt x="68" y="78"/>
                      <a:pt x="94" y="78"/>
                    </a:cubicBezTo>
                    <a:cubicBezTo>
                      <a:pt x="94" y="78"/>
                      <a:pt x="94" y="78"/>
                      <a:pt x="94" y="98"/>
                    </a:cubicBezTo>
                    <a:close/>
                    <a:moveTo>
                      <a:pt x="94" y="73"/>
                    </a:moveTo>
                    <a:cubicBezTo>
                      <a:pt x="94" y="73"/>
                      <a:pt x="94" y="73"/>
                      <a:pt x="68" y="73"/>
                    </a:cubicBezTo>
                    <a:cubicBezTo>
                      <a:pt x="68" y="52"/>
                      <a:pt x="68" y="52"/>
                      <a:pt x="68" y="52"/>
                    </a:cubicBezTo>
                    <a:cubicBezTo>
                      <a:pt x="68" y="52"/>
                      <a:pt x="68" y="52"/>
                      <a:pt x="94" y="52"/>
                    </a:cubicBezTo>
                    <a:cubicBezTo>
                      <a:pt x="94" y="52"/>
                      <a:pt x="94" y="52"/>
                      <a:pt x="94" y="73"/>
                    </a:cubicBezTo>
                    <a:close/>
                    <a:moveTo>
                      <a:pt x="94" y="47"/>
                    </a:moveTo>
                    <a:cubicBezTo>
                      <a:pt x="94" y="47"/>
                      <a:pt x="94" y="47"/>
                      <a:pt x="68" y="47"/>
                    </a:cubicBezTo>
                    <a:cubicBezTo>
                      <a:pt x="68" y="28"/>
                      <a:pt x="68" y="28"/>
                      <a:pt x="68" y="28"/>
                    </a:cubicBezTo>
                    <a:cubicBezTo>
                      <a:pt x="68" y="28"/>
                      <a:pt x="68" y="28"/>
                      <a:pt x="94" y="28"/>
                    </a:cubicBezTo>
                    <a:cubicBezTo>
                      <a:pt x="94" y="28"/>
                      <a:pt x="94" y="28"/>
                      <a:pt x="94" y="47"/>
                    </a:cubicBezTo>
                    <a:close/>
                    <a:moveTo>
                      <a:pt x="105" y="44"/>
                    </a:moveTo>
                    <a:cubicBezTo>
                      <a:pt x="110" y="45"/>
                      <a:pt x="117" y="46"/>
                      <a:pt x="126" y="46"/>
                    </a:cubicBezTo>
                    <a:cubicBezTo>
                      <a:pt x="138" y="46"/>
                      <a:pt x="138" y="46"/>
                      <a:pt x="138" y="46"/>
                    </a:cubicBezTo>
                    <a:cubicBezTo>
                      <a:pt x="138" y="16"/>
                      <a:pt x="138" y="16"/>
                      <a:pt x="138" y="16"/>
                    </a:cubicBezTo>
                    <a:cubicBezTo>
                      <a:pt x="138" y="9"/>
                      <a:pt x="137" y="5"/>
                      <a:pt x="137" y="2"/>
                    </a:cubicBezTo>
                    <a:cubicBezTo>
                      <a:pt x="143" y="3"/>
                      <a:pt x="149" y="5"/>
                      <a:pt x="154" y="7"/>
                    </a:cubicBezTo>
                    <a:cubicBezTo>
                      <a:pt x="155" y="7"/>
                      <a:pt x="156" y="7"/>
                      <a:pt x="156" y="8"/>
                    </a:cubicBezTo>
                    <a:cubicBezTo>
                      <a:pt x="156" y="9"/>
                      <a:pt x="155" y="10"/>
                      <a:pt x="154" y="11"/>
                    </a:cubicBezTo>
                    <a:cubicBezTo>
                      <a:pt x="151" y="12"/>
                      <a:pt x="149" y="12"/>
                      <a:pt x="146" y="13"/>
                    </a:cubicBezTo>
                    <a:cubicBezTo>
                      <a:pt x="146" y="46"/>
                      <a:pt x="146" y="46"/>
                      <a:pt x="146" y="46"/>
                    </a:cubicBezTo>
                    <a:cubicBezTo>
                      <a:pt x="147" y="46"/>
                      <a:pt x="147" y="46"/>
                      <a:pt x="147" y="46"/>
                    </a:cubicBezTo>
                    <a:cubicBezTo>
                      <a:pt x="154" y="38"/>
                      <a:pt x="154" y="38"/>
                      <a:pt x="154" y="38"/>
                    </a:cubicBezTo>
                    <a:cubicBezTo>
                      <a:pt x="158" y="41"/>
                      <a:pt x="161" y="44"/>
                      <a:pt x="164" y="47"/>
                    </a:cubicBezTo>
                    <a:cubicBezTo>
                      <a:pt x="165" y="47"/>
                      <a:pt x="165" y="47"/>
                      <a:pt x="165" y="48"/>
                    </a:cubicBezTo>
                    <a:cubicBezTo>
                      <a:pt x="165" y="50"/>
                      <a:pt x="165" y="52"/>
                      <a:pt x="163" y="52"/>
                    </a:cubicBezTo>
                    <a:cubicBezTo>
                      <a:pt x="146" y="52"/>
                      <a:pt x="146" y="52"/>
                      <a:pt x="146" y="52"/>
                    </a:cubicBezTo>
                    <a:cubicBezTo>
                      <a:pt x="146" y="146"/>
                      <a:pt x="146" y="146"/>
                      <a:pt x="146" y="146"/>
                    </a:cubicBezTo>
                    <a:cubicBezTo>
                      <a:pt x="146" y="150"/>
                      <a:pt x="145" y="153"/>
                      <a:pt x="143" y="155"/>
                    </a:cubicBezTo>
                    <a:cubicBezTo>
                      <a:pt x="142" y="157"/>
                      <a:pt x="141" y="159"/>
                      <a:pt x="138" y="160"/>
                    </a:cubicBezTo>
                    <a:cubicBezTo>
                      <a:pt x="136" y="161"/>
                      <a:pt x="134" y="162"/>
                      <a:pt x="132" y="162"/>
                    </a:cubicBezTo>
                    <a:cubicBezTo>
                      <a:pt x="132" y="159"/>
                      <a:pt x="132" y="159"/>
                      <a:pt x="132" y="159"/>
                    </a:cubicBezTo>
                    <a:cubicBezTo>
                      <a:pt x="132" y="157"/>
                      <a:pt x="131" y="156"/>
                      <a:pt x="130" y="156"/>
                    </a:cubicBezTo>
                    <a:cubicBezTo>
                      <a:pt x="130" y="154"/>
                      <a:pt x="127" y="153"/>
                      <a:pt x="124" y="152"/>
                    </a:cubicBezTo>
                    <a:cubicBezTo>
                      <a:pt x="121" y="151"/>
                      <a:pt x="117" y="150"/>
                      <a:pt x="113" y="150"/>
                    </a:cubicBezTo>
                    <a:cubicBezTo>
                      <a:pt x="113" y="145"/>
                      <a:pt x="113" y="145"/>
                      <a:pt x="113" y="145"/>
                    </a:cubicBezTo>
                    <a:cubicBezTo>
                      <a:pt x="119" y="148"/>
                      <a:pt x="125" y="148"/>
                      <a:pt x="131" y="148"/>
                    </a:cubicBezTo>
                    <a:cubicBezTo>
                      <a:pt x="134" y="148"/>
                      <a:pt x="135" y="148"/>
                      <a:pt x="136" y="148"/>
                    </a:cubicBezTo>
                    <a:cubicBezTo>
                      <a:pt x="137" y="147"/>
                      <a:pt x="138" y="145"/>
                      <a:pt x="138" y="142"/>
                    </a:cubicBezTo>
                    <a:cubicBezTo>
                      <a:pt x="138" y="52"/>
                      <a:pt x="138" y="52"/>
                      <a:pt x="138" y="52"/>
                    </a:cubicBezTo>
                    <a:cubicBezTo>
                      <a:pt x="126" y="52"/>
                      <a:pt x="126" y="52"/>
                      <a:pt x="126" y="52"/>
                    </a:cubicBezTo>
                    <a:cubicBezTo>
                      <a:pt x="118" y="52"/>
                      <a:pt x="112" y="52"/>
                      <a:pt x="109" y="52"/>
                    </a:cubicBezTo>
                    <a:cubicBezTo>
                      <a:pt x="105" y="44"/>
                      <a:pt x="105" y="44"/>
                      <a:pt x="105" y="44"/>
                    </a:cubicBezTo>
                    <a:cubicBezTo>
                      <a:pt x="105" y="44"/>
                      <a:pt x="105" y="44"/>
                      <a:pt x="105" y="44"/>
                    </a:cubicBezTo>
                    <a:close/>
                    <a:moveTo>
                      <a:pt x="113" y="70"/>
                    </a:moveTo>
                    <a:cubicBezTo>
                      <a:pt x="117" y="75"/>
                      <a:pt x="121" y="80"/>
                      <a:pt x="123" y="85"/>
                    </a:cubicBezTo>
                    <a:cubicBezTo>
                      <a:pt x="125" y="88"/>
                      <a:pt x="127" y="92"/>
                      <a:pt x="127" y="96"/>
                    </a:cubicBezTo>
                    <a:cubicBezTo>
                      <a:pt x="129" y="99"/>
                      <a:pt x="130" y="101"/>
                      <a:pt x="130" y="104"/>
                    </a:cubicBezTo>
                    <a:cubicBezTo>
                      <a:pt x="130" y="105"/>
                      <a:pt x="129" y="107"/>
                      <a:pt x="128" y="108"/>
                    </a:cubicBezTo>
                    <a:cubicBezTo>
                      <a:pt x="127" y="110"/>
                      <a:pt x="126" y="110"/>
                      <a:pt x="125" y="110"/>
                    </a:cubicBezTo>
                    <a:cubicBezTo>
                      <a:pt x="124" y="110"/>
                      <a:pt x="123" y="110"/>
                      <a:pt x="122" y="110"/>
                    </a:cubicBezTo>
                    <a:cubicBezTo>
                      <a:pt x="121" y="108"/>
                      <a:pt x="121" y="107"/>
                      <a:pt x="121" y="105"/>
                    </a:cubicBezTo>
                    <a:cubicBezTo>
                      <a:pt x="120" y="97"/>
                      <a:pt x="119" y="91"/>
                      <a:pt x="118" y="87"/>
                    </a:cubicBezTo>
                    <a:cubicBezTo>
                      <a:pt x="116" y="83"/>
                      <a:pt x="114" y="78"/>
                      <a:pt x="111" y="72"/>
                    </a:cubicBezTo>
                    <a:cubicBezTo>
                      <a:pt x="113" y="70"/>
                      <a:pt x="113" y="70"/>
                      <a:pt x="113" y="70"/>
                    </a:cubicBezTo>
                    <a:cubicBezTo>
                      <a:pt x="113" y="70"/>
                      <a:pt x="113" y="70"/>
                      <a:pt x="113" y="70"/>
                    </a:cubicBezTo>
                    <a:close/>
                    <a:moveTo>
                      <a:pt x="179" y="54"/>
                    </a:moveTo>
                    <a:cubicBezTo>
                      <a:pt x="184" y="56"/>
                      <a:pt x="190" y="56"/>
                      <a:pt x="199" y="56"/>
                    </a:cubicBezTo>
                    <a:cubicBezTo>
                      <a:pt x="201" y="56"/>
                      <a:pt x="201" y="56"/>
                      <a:pt x="201" y="56"/>
                    </a:cubicBezTo>
                    <a:cubicBezTo>
                      <a:pt x="208" y="48"/>
                      <a:pt x="208" y="48"/>
                      <a:pt x="208" y="48"/>
                    </a:cubicBezTo>
                    <a:cubicBezTo>
                      <a:pt x="212" y="51"/>
                      <a:pt x="215" y="54"/>
                      <a:pt x="217" y="56"/>
                    </a:cubicBezTo>
                    <a:cubicBezTo>
                      <a:pt x="217" y="57"/>
                      <a:pt x="218" y="58"/>
                      <a:pt x="218" y="58"/>
                    </a:cubicBezTo>
                    <a:cubicBezTo>
                      <a:pt x="218" y="59"/>
                      <a:pt x="215" y="61"/>
                      <a:pt x="210" y="64"/>
                    </a:cubicBezTo>
                    <a:cubicBezTo>
                      <a:pt x="210" y="130"/>
                      <a:pt x="210" y="130"/>
                      <a:pt x="210" y="130"/>
                    </a:cubicBezTo>
                    <a:cubicBezTo>
                      <a:pt x="213" y="128"/>
                      <a:pt x="214" y="127"/>
                      <a:pt x="215" y="126"/>
                    </a:cubicBezTo>
                    <a:cubicBezTo>
                      <a:pt x="222" y="121"/>
                      <a:pt x="226" y="118"/>
                      <a:pt x="229" y="114"/>
                    </a:cubicBezTo>
                    <a:cubicBezTo>
                      <a:pt x="230" y="117"/>
                      <a:pt x="230" y="117"/>
                      <a:pt x="230" y="117"/>
                    </a:cubicBezTo>
                    <a:cubicBezTo>
                      <a:pt x="228" y="121"/>
                      <a:pt x="225" y="125"/>
                      <a:pt x="222" y="128"/>
                    </a:cubicBezTo>
                    <a:cubicBezTo>
                      <a:pt x="219" y="133"/>
                      <a:pt x="215" y="137"/>
                      <a:pt x="212" y="141"/>
                    </a:cubicBezTo>
                    <a:cubicBezTo>
                      <a:pt x="212" y="146"/>
                      <a:pt x="211" y="149"/>
                      <a:pt x="210" y="149"/>
                    </a:cubicBezTo>
                    <a:cubicBezTo>
                      <a:pt x="209" y="149"/>
                      <a:pt x="206" y="145"/>
                      <a:pt x="199" y="136"/>
                    </a:cubicBezTo>
                    <a:cubicBezTo>
                      <a:pt x="201" y="136"/>
                      <a:pt x="202" y="135"/>
                      <a:pt x="203" y="134"/>
                    </a:cubicBezTo>
                    <a:cubicBezTo>
                      <a:pt x="203" y="61"/>
                      <a:pt x="203" y="61"/>
                      <a:pt x="203" y="61"/>
                    </a:cubicBezTo>
                    <a:cubicBezTo>
                      <a:pt x="199" y="61"/>
                      <a:pt x="199" y="61"/>
                      <a:pt x="199" y="61"/>
                    </a:cubicBezTo>
                    <a:cubicBezTo>
                      <a:pt x="190" y="61"/>
                      <a:pt x="184" y="61"/>
                      <a:pt x="182" y="62"/>
                    </a:cubicBezTo>
                    <a:cubicBezTo>
                      <a:pt x="179" y="54"/>
                      <a:pt x="179" y="54"/>
                      <a:pt x="179" y="54"/>
                    </a:cubicBezTo>
                    <a:cubicBezTo>
                      <a:pt x="179" y="54"/>
                      <a:pt x="179" y="54"/>
                      <a:pt x="179" y="54"/>
                    </a:cubicBezTo>
                    <a:close/>
                    <a:moveTo>
                      <a:pt x="197" y="5"/>
                    </a:moveTo>
                    <a:cubicBezTo>
                      <a:pt x="202" y="7"/>
                      <a:pt x="206" y="11"/>
                      <a:pt x="209" y="15"/>
                    </a:cubicBezTo>
                    <a:cubicBezTo>
                      <a:pt x="212" y="18"/>
                      <a:pt x="214" y="20"/>
                      <a:pt x="215" y="23"/>
                    </a:cubicBezTo>
                    <a:cubicBezTo>
                      <a:pt x="216" y="25"/>
                      <a:pt x="217" y="27"/>
                      <a:pt x="217" y="29"/>
                    </a:cubicBezTo>
                    <a:cubicBezTo>
                      <a:pt x="217" y="33"/>
                      <a:pt x="215" y="34"/>
                      <a:pt x="212" y="34"/>
                    </a:cubicBezTo>
                    <a:cubicBezTo>
                      <a:pt x="211" y="34"/>
                      <a:pt x="210" y="34"/>
                      <a:pt x="210" y="34"/>
                    </a:cubicBezTo>
                    <a:cubicBezTo>
                      <a:pt x="209" y="33"/>
                      <a:pt x="209" y="32"/>
                      <a:pt x="208" y="29"/>
                    </a:cubicBezTo>
                    <a:cubicBezTo>
                      <a:pt x="206" y="25"/>
                      <a:pt x="205" y="20"/>
                      <a:pt x="203" y="17"/>
                    </a:cubicBezTo>
                    <a:cubicBezTo>
                      <a:pt x="201" y="14"/>
                      <a:pt x="198" y="11"/>
                      <a:pt x="195" y="7"/>
                    </a:cubicBezTo>
                    <a:cubicBezTo>
                      <a:pt x="197" y="5"/>
                      <a:pt x="197" y="5"/>
                      <a:pt x="197" y="5"/>
                    </a:cubicBezTo>
                    <a:cubicBezTo>
                      <a:pt x="197" y="5"/>
                      <a:pt x="197" y="5"/>
                      <a:pt x="197" y="5"/>
                    </a:cubicBezTo>
                    <a:close/>
                    <a:moveTo>
                      <a:pt x="286" y="23"/>
                    </a:moveTo>
                    <a:cubicBezTo>
                      <a:pt x="285" y="20"/>
                      <a:pt x="282" y="18"/>
                      <a:pt x="277" y="16"/>
                    </a:cubicBezTo>
                    <a:cubicBezTo>
                      <a:pt x="277" y="16"/>
                      <a:pt x="277" y="16"/>
                      <a:pt x="272" y="23"/>
                    </a:cubicBezTo>
                    <a:cubicBezTo>
                      <a:pt x="272" y="23"/>
                      <a:pt x="272" y="23"/>
                      <a:pt x="255" y="23"/>
                    </a:cubicBezTo>
                    <a:cubicBezTo>
                      <a:pt x="259" y="19"/>
                      <a:pt x="261" y="14"/>
                      <a:pt x="263" y="9"/>
                    </a:cubicBezTo>
                    <a:cubicBezTo>
                      <a:pt x="269" y="9"/>
                      <a:pt x="273" y="9"/>
                      <a:pt x="273" y="7"/>
                    </a:cubicBezTo>
                    <a:cubicBezTo>
                      <a:pt x="273" y="5"/>
                      <a:pt x="267" y="3"/>
                      <a:pt x="256" y="0"/>
                    </a:cubicBezTo>
                    <a:cubicBezTo>
                      <a:pt x="256" y="6"/>
                      <a:pt x="255" y="10"/>
                      <a:pt x="255" y="14"/>
                    </a:cubicBezTo>
                    <a:cubicBezTo>
                      <a:pt x="254" y="16"/>
                      <a:pt x="253" y="20"/>
                      <a:pt x="251" y="23"/>
                    </a:cubicBezTo>
                    <a:cubicBezTo>
                      <a:pt x="251" y="23"/>
                      <a:pt x="251" y="23"/>
                      <a:pt x="249" y="23"/>
                    </a:cubicBezTo>
                    <a:cubicBezTo>
                      <a:pt x="249" y="23"/>
                      <a:pt x="249" y="23"/>
                      <a:pt x="239" y="18"/>
                    </a:cubicBezTo>
                    <a:cubicBezTo>
                      <a:pt x="239" y="18"/>
                      <a:pt x="239" y="18"/>
                      <a:pt x="239" y="98"/>
                    </a:cubicBezTo>
                    <a:cubicBezTo>
                      <a:pt x="233" y="98"/>
                      <a:pt x="228" y="98"/>
                      <a:pt x="224" y="97"/>
                    </a:cubicBezTo>
                    <a:cubicBezTo>
                      <a:pt x="224" y="97"/>
                      <a:pt x="224" y="97"/>
                      <a:pt x="227" y="105"/>
                    </a:cubicBezTo>
                    <a:cubicBezTo>
                      <a:pt x="229" y="104"/>
                      <a:pt x="235" y="104"/>
                      <a:pt x="244" y="104"/>
                    </a:cubicBezTo>
                    <a:cubicBezTo>
                      <a:pt x="244" y="104"/>
                      <a:pt x="244" y="104"/>
                      <a:pt x="266" y="104"/>
                    </a:cubicBezTo>
                    <a:cubicBezTo>
                      <a:pt x="262" y="111"/>
                      <a:pt x="258" y="116"/>
                      <a:pt x="254" y="122"/>
                    </a:cubicBezTo>
                    <a:cubicBezTo>
                      <a:pt x="250" y="127"/>
                      <a:pt x="245" y="132"/>
                      <a:pt x="240" y="136"/>
                    </a:cubicBezTo>
                    <a:cubicBezTo>
                      <a:pt x="235" y="142"/>
                      <a:pt x="228" y="148"/>
                      <a:pt x="219" y="154"/>
                    </a:cubicBezTo>
                    <a:cubicBezTo>
                      <a:pt x="219" y="154"/>
                      <a:pt x="219" y="154"/>
                      <a:pt x="221" y="156"/>
                    </a:cubicBezTo>
                    <a:cubicBezTo>
                      <a:pt x="230" y="151"/>
                      <a:pt x="239" y="145"/>
                      <a:pt x="245" y="141"/>
                    </a:cubicBezTo>
                    <a:cubicBezTo>
                      <a:pt x="251" y="135"/>
                      <a:pt x="257" y="129"/>
                      <a:pt x="262" y="123"/>
                    </a:cubicBezTo>
                    <a:cubicBezTo>
                      <a:pt x="266" y="119"/>
                      <a:pt x="270" y="113"/>
                      <a:pt x="273" y="107"/>
                    </a:cubicBezTo>
                    <a:cubicBezTo>
                      <a:pt x="273" y="107"/>
                      <a:pt x="273" y="107"/>
                      <a:pt x="273" y="143"/>
                    </a:cubicBezTo>
                    <a:cubicBezTo>
                      <a:pt x="273" y="145"/>
                      <a:pt x="273" y="148"/>
                      <a:pt x="271" y="148"/>
                    </a:cubicBezTo>
                    <a:cubicBezTo>
                      <a:pt x="271" y="149"/>
                      <a:pt x="268" y="149"/>
                      <a:pt x="266" y="149"/>
                    </a:cubicBezTo>
                    <a:cubicBezTo>
                      <a:pt x="261" y="149"/>
                      <a:pt x="255" y="148"/>
                      <a:pt x="250" y="146"/>
                    </a:cubicBezTo>
                    <a:cubicBezTo>
                      <a:pt x="250" y="146"/>
                      <a:pt x="250" y="146"/>
                      <a:pt x="250" y="150"/>
                    </a:cubicBezTo>
                    <a:cubicBezTo>
                      <a:pt x="254" y="151"/>
                      <a:pt x="257" y="152"/>
                      <a:pt x="260" y="153"/>
                    </a:cubicBezTo>
                    <a:cubicBezTo>
                      <a:pt x="262" y="154"/>
                      <a:pt x="264" y="155"/>
                      <a:pt x="266" y="156"/>
                    </a:cubicBezTo>
                    <a:cubicBezTo>
                      <a:pt x="266" y="157"/>
                      <a:pt x="266" y="158"/>
                      <a:pt x="266" y="159"/>
                    </a:cubicBezTo>
                    <a:cubicBezTo>
                      <a:pt x="266" y="159"/>
                      <a:pt x="266" y="159"/>
                      <a:pt x="267" y="163"/>
                    </a:cubicBezTo>
                    <a:cubicBezTo>
                      <a:pt x="268" y="163"/>
                      <a:pt x="271" y="162"/>
                      <a:pt x="273" y="161"/>
                    </a:cubicBezTo>
                    <a:cubicBezTo>
                      <a:pt x="275" y="159"/>
                      <a:pt x="277" y="158"/>
                      <a:pt x="278" y="156"/>
                    </a:cubicBezTo>
                    <a:cubicBezTo>
                      <a:pt x="280" y="154"/>
                      <a:pt x="281" y="151"/>
                      <a:pt x="281" y="147"/>
                    </a:cubicBezTo>
                    <a:cubicBezTo>
                      <a:pt x="281" y="147"/>
                      <a:pt x="281" y="147"/>
                      <a:pt x="281" y="31"/>
                    </a:cubicBezTo>
                    <a:cubicBezTo>
                      <a:pt x="286" y="28"/>
                      <a:pt x="288" y="26"/>
                      <a:pt x="288" y="25"/>
                    </a:cubicBezTo>
                    <a:cubicBezTo>
                      <a:pt x="288" y="25"/>
                      <a:pt x="288" y="24"/>
                      <a:pt x="286" y="23"/>
                    </a:cubicBezTo>
                    <a:close/>
                    <a:moveTo>
                      <a:pt x="273" y="98"/>
                    </a:moveTo>
                    <a:cubicBezTo>
                      <a:pt x="273" y="98"/>
                      <a:pt x="273" y="98"/>
                      <a:pt x="247" y="98"/>
                    </a:cubicBezTo>
                    <a:cubicBezTo>
                      <a:pt x="247" y="78"/>
                      <a:pt x="247" y="78"/>
                      <a:pt x="247" y="78"/>
                    </a:cubicBezTo>
                    <a:cubicBezTo>
                      <a:pt x="247" y="78"/>
                      <a:pt x="247" y="78"/>
                      <a:pt x="273" y="78"/>
                    </a:cubicBezTo>
                    <a:cubicBezTo>
                      <a:pt x="273" y="78"/>
                      <a:pt x="273" y="78"/>
                      <a:pt x="273" y="98"/>
                    </a:cubicBezTo>
                    <a:close/>
                    <a:moveTo>
                      <a:pt x="273" y="73"/>
                    </a:moveTo>
                    <a:cubicBezTo>
                      <a:pt x="273" y="73"/>
                      <a:pt x="273" y="73"/>
                      <a:pt x="247" y="73"/>
                    </a:cubicBezTo>
                    <a:cubicBezTo>
                      <a:pt x="247" y="52"/>
                      <a:pt x="247" y="52"/>
                      <a:pt x="247" y="52"/>
                    </a:cubicBezTo>
                    <a:cubicBezTo>
                      <a:pt x="247" y="52"/>
                      <a:pt x="247" y="52"/>
                      <a:pt x="273" y="52"/>
                    </a:cubicBezTo>
                    <a:cubicBezTo>
                      <a:pt x="273" y="52"/>
                      <a:pt x="273" y="52"/>
                      <a:pt x="273" y="73"/>
                    </a:cubicBezTo>
                    <a:close/>
                    <a:moveTo>
                      <a:pt x="273" y="47"/>
                    </a:moveTo>
                    <a:cubicBezTo>
                      <a:pt x="273" y="47"/>
                      <a:pt x="273" y="47"/>
                      <a:pt x="247" y="47"/>
                    </a:cubicBezTo>
                    <a:cubicBezTo>
                      <a:pt x="247" y="28"/>
                      <a:pt x="247" y="28"/>
                      <a:pt x="247" y="28"/>
                    </a:cubicBezTo>
                    <a:cubicBezTo>
                      <a:pt x="247" y="28"/>
                      <a:pt x="247" y="28"/>
                      <a:pt x="273" y="28"/>
                    </a:cubicBezTo>
                    <a:cubicBezTo>
                      <a:pt x="273" y="28"/>
                      <a:pt x="273" y="28"/>
                      <a:pt x="273" y="47"/>
                    </a:cubicBezTo>
                    <a:close/>
                    <a:moveTo>
                      <a:pt x="284" y="44"/>
                    </a:moveTo>
                    <a:cubicBezTo>
                      <a:pt x="289" y="45"/>
                      <a:pt x="296" y="46"/>
                      <a:pt x="305" y="46"/>
                    </a:cubicBezTo>
                    <a:cubicBezTo>
                      <a:pt x="317" y="46"/>
                      <a:pt x="317" y="46"/>
                      <a:pt x="317" y="46"/>
                    </a:cubicBezTo>
                    <a:cubicBezTo>
                      <a:pt x="317" y="16"/>
                      <a:pt x="317" y="16"/>
                      <a:pt x="317" y="16"/>
                    </a:cubicBezTo>
                    <a:cubicBezTo>
                      <a:pt x="317" y="9"/>
                      <a:pt x="316" y="5"/>
                      <a:pt x="316" y="2"/>
                    </a:cubicBezTo>
                    <a:cubicBezTo>
                      <a:pt x="322" y="3"/>
                      <a:pt x="328" y="5"/>
                      <a:pt x="333" y="7"/>
                    </a:cubicBezTo>
                    <a:cubicBezTo>
                      <a:pt x="334" y="7"/>
                      <a:pt x="335" y="7"/>
                      <a:pt x="335" y="8"/>
                    </a:cubicBezTo>
                    <a:cubicBezTo>
                      <a:pt x="335" y="9"/>
                      <a:pt x="334" y="10"/>
                      <a:pt x="333" y="11"/>
                    </a:cubicBezTo>
                    <a:cubicBezTo>
                      <a:pt x="330" y="12"/>
                      <a:pt x="328" y="12"/>
                      <a:pt x="325" y="13"/>
                    </a:cubicBezTo>
                    <a:cubicBezTo>
                      <a:pt x="325" y="46"/>
                      <a:pt x="325" y="46"/>
                      <a:pt x="325" y="46"/>
                    </a:cubicBezTo>
                    <a:cubicBezTo>
                      <a:pt x="326" y="46"/>
                      <a:pt x="326" y="46"/>
                      <a:pt x="326" y="46"/>
                    </a:cubicBezTo>
                    <a:cubicBezTo>
                      <a:pt x="333" y="38"/>
                      <a:pt x="333" y="38"/>
                      <a:pt x="333" y="38"/>
                    </a:cubicBezTo>
                    <a:cubicBezTo>
                      <a:pt x="336" y="41"/>
                      <a:pt x="340" y="44"/>
                      <a:pt x="343" y="47"/>
                    </a:cubicBezTo>
                    <a:cubicBezTo>
                      <a:pt x="344" y="47"/>
                      <a:pt x="344" y="47"/>
                      <a:pt x="344" y="48"/>
                    </a:cubicBezTo>
                    <a:cubicBezTo>
                      <a:pt x="344" y="50"/>
                      <a:pt x="344" y="52"/>
                      <a:pt x="342" y="52"/>
                    </a:cubicBezTo>
                    <a:cubicBezTo>
                      <a:pt x="325" y="52"/>
                      <a:pt x="325" y="52"/>
                      <a:pt x="325" y="52"/>
                    </a:cubicBezTo>
                    <a:cubicBezTo>
                      <a:pt x="325" y="146"/>
                      <a:pt x="325" y="146"/>
                      <a:pt x="325" y="146"/>
                    </a:cubicBezTo>
                    <a:cubicBezTo>
                      <a:pt x="325" y="150"/>
                      <a:pt x="324" y="153"/>
                      <a:pt x="322" y="155"/>
                    </a:cubicBezTo>
                    <a:cubicBezTo>
                      <a:pt x="321" y="157"/>
                      <a:pt x="320" y="159"/>
                      <a:pt x="317" y="160"/>
                    </a:cubicBezTo>
                    <a:cubicBezTo>
                      <a:pt x="315" y="161"/>
                      <a:pt x="313" y="162"/>
                      <a:pt x="311" y="162"/>
                    </a:cubicBezTo>
                    <a:cubicBezTo>
                      <a:pt x="311" y="159"/>
                      <a:pt x="311" y="159"/>
                      <a:pt x="311" y="159"/>
                    </a:cubicBezTo>
                    <a:cubicBezTo>
                      <a:pt x="311" y="157"/>
                      <a:pt x="310" y="156"/>
                      <a:pt x="309" y="156"/>
                    </a:cubicBezTo>
                    <a:cubicBezTo>
                      <a:pt x="308" y="154"/>
                      <a:pt x="306" y="153"/>
                      <a:pt x="303" y="152"/>
                    </a:cubicBezTo>
                    <a:cubicBezTo>
                      <a:pt x="300" y="151"/>
                      <a:pt x="296" y="150"/>
                      <a:pt x="292" y="150"/>
                    </a:cubicBezTo>
                    <a:cubicBezTo>
                      <a:pt x="292" y="145"/>
                      <a:pt x="292" y="145"/>
                      <a:pt x="292" y="145"/>
                    </a:cubicBezTo>
                    <a:cubicBezTo>
                      <a:pt x="298" y="148"/>
                      <a:pt x="304" y="148"/>
                      <a:pt x="309" y="148"/>
                    </a:cubicBezTo>
                    <a:cubicBezTo>
                      <a:pt x="313" y="148"/>
                      <a:pt x="314" y="148"/>
                      <a:pt x="315" y="148"/>
                    </a:cubicBezTo>
                    <a:cubicBezTo>
                      <a:pt x="316" y="147"/>
                      <a:pt x="317" y="145"/>
                      <a:pt x="317" y="142"/>
                    </a:cubicBezTo>
                    <a:cubicBezTo>
                      <a:pt x="317" y="52"/>
                      <a:pt x="317" y="52"/>
                      <a:pt x="317" y="52"/>
                    </a:cubicBezTo>
                    <a:cubicBezTo>
                      <a:pt x="305" y="52"/>
                      <a:pt x="305" y="52"/>
                      <a:pt x="305" y="52"/>
                    </a:cubicBezTo>
                    <a:cubicBezTo>
                      <a:pt x="297" y="52"/>
                      <a:pt x="291" y="52"/>
                      <a:pt x="288" y="52"/>
                    </a:cubicBezTo>
                    <a:cubicBezTo>
                      <a:pt x="284" y="44"/>
                      <a:pt x="284" y="44"/>
                      <a:pt x="284" y="44"/>
                    </a:cubicBezTo>
                    <a:cubicBezTo>
                      <a:pt x="284" y="44"/>
                      <a:pt x="284" y="44"/>
                      <a:pt x="284" y="44"/>
                    </a:cubicBezTo>
                    <a:close/>
                    <a:moveTo>
                      <a:pt x="292" y="70"/>
                    </a:moveTo>
                    <a:cubicBezTo>
                      <a:pt x="296" y="75"/>
                      <a:pt x="300" y="80"/>
                      <a:pt x="302" y="85"/>
                    </a:cubicBezTo>
                    <a:cubicBezTo>
                      <a:pt x="304" y="88"/>
                      <a:pt x="306" y="92"/>
                      <a:pt x="306" y="96"/>
                    </a:cubicBezTo>
                    <a:cubicBezTo>
                      <a:pt x="308" y="99"/>
                      <a:pt x="308" y="101"/>
                      <a:pt x="308" y="104"/>
                    </a:cubicBezTo>
                    <a:cubicBezTo>
                      <a:pt x="308" y="105"/>
                      <a:pt x="308" y="107"/>
                      <a:pt x="307" y="108"/>
                    </a:cubicBezTo>
                    <a:cubicBezTo>
                      <a:pt x="306" y="110"/>
                      <a:pt x="305" y="110"/>
                      <a:pt x="304" y="110"/>
                    </a:cubicBezTo>
                    <a:cubicBezTo>
                      <a:pt x="303" y="110"/>
                      <a:pt x="302" y="110"/>
                      <a:pt x="301" y="110"/>
                    </a:cubicBezTo>
                    <a:cubicBezTo>
                      <a:pt x="300" y="108"/>
                      <a:pt x="300" y="107"/>
                      <a:pt x="300" y="105"/>
                    </a:cubicBezTo>
                    <a:cubicBezTo>
                      <a:pt x="299" y="97"/>
                      <a:pt x="298" y="91"/>
                      <a:pt x="297" y="87"/>
                    </a:cubicBezTo>
                    <a:cubicBezTo>
                      <a:pt x="295" y="83"/>
                      <a:pt x="293" y="78"/>
                      <a:pt x="290" y="72"/>
                    </a:cubicBezTo>
                    <a:cubicBezTo>
                      <a:pt x="292" y="70"/>
                      <a:pt x="292" y="70"/>
                      <a:pt x="292" y="70"/>
                    </a:cubicBezTo>
                    <a:cubicBezTo>
                      <a:pt x="292" y="70"/>
                      <a:pt x="292" y="70"/>
                      <a:pt x="292" y="7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0" name="Freeform 231">
                <a:extLst>
                  <a:ext uri="{FF2B5EF4-FFF2-40B4-BE49-F238E27FC236}">
                    <a16:creationId xmlns:a16="http://schemas.microsoft.com/office/drawing/2014/main" id="{E3DC6EEC-D9FE-AB45-BB17-C15B1ED2FFB1}"/>
                  </a:ext>
                  <a:ext uri="{C183D7F6-B498-43B3-948B-1728B52AA6E4}">
                    <adec:decorative xmlns:adec="http://schemas.microsoft.com/office/drawing/2017/decorative" val="1"/>
                  </a:ext>
                </a:extLst>
              </p:cNvPr>
              <p:cNvSpPr>
                <a:spLocks noEditPoints="1"/>
              </p:cNvSpPr>
              <p:nvPr/>
            </p:nvSpPr>
            <p:spPr bwMode="auto">
              <a:xfrm>
                <a:off x="8443333" y="2658101"/>
                <a:ext cx="1545062" cy="292120"/>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1" name="Freeform 232">
                <a:extLst>
                  <a:ext uri="{FF2B5EF4-FFF2-40B4-BE49-F238E27FC236}">
                    <a16:creationId xmlns:a16="http://schemas.microsoft.com/office/drawing/2014/main" id="{9EAB9853-D1C2-DA45-8263-E9E3B9E2A2D7}"/>
                  </a:ext>
                  <a:ext uri="{C183D7F6-B498-43B3-948B-1728B52AA6E4}">
                    <adec:decorative xmlns:adec="http://schemas.microsoft.com/office/drawing/2017/decorative" val="1"/>
                  </a:ext>
                </a:extLst>
              </p:cNvPr>
              <p:cNvSpPr>
                <a:spLocks noEditPoints="1"/>
              </p:cNvSpPr>
              <p:nvPr/>
            </p:nvSpPr>
            <p:spPr bwMode="auto">
              <a:xfrm>
                <a:off x="6153127" y="2694207"/>
                <a:ext cx="1569866" cy="199123"/>
              </a:xfrm>
              <a:custGeom>
                <a:avLst/>
                <a:gdLst>
                  <a:gd name="T0" fmla="*/ 21 w 642"/>
                  <a:gd name="T1" fmla="*/ 76 h 77"/>
                  <a:gd name="T2" fmla="*/ 0 w 642"/>
                  <a:gd name="T3" fmla="*/ 1 h 77"/>
                  <a:gd name="T4" fmla="*/ 27 w 642"/>
                  <a:gd name="T5" fmla="*/ 6 h 77"/>
                  <a:gd name="T6" fmla="*/ 96 w 642"/>
                  <a:gd name="T7" fmla="*/ 1 h 77"/>
                  <a:gd name="T8" fmla="*/ 66 w 642"/>
                  <a:gd name="T9" fmla="*/ 36 h 77"/>
                  <a:gd name="T10" fmla="*/ 66 w 642"/>
                  <a:gd name="T11" fmla="*/ 40 h 77"/>
                  <a:gd name="T12" fmla="*/ 98 w 642"/>
                  <a:gd name="T13" fmla="*/ 76 h 77"/>
                  <a:gd name="T14" fmla="*/ 139 w 642"/>
                  <a:gd name="T15" fmla="*/ 41 h 77"/>
                  <a:gd name="T16" fmla="*/ 157 w 642"/>
                  <a:gd name="T17" fmla="*/ 20 h 77"/>
                  <a:gd name="T18" fmla="*/ 115 w 642"/>
                  <a:gd name="T19" fmla="*/ 1 h 77"/>
                  <a:gd name="T20" fmla="*/ 120 w 642"/>
                  <a:gd name="T21" fmla="*/ 43 h 77"/>
                  <a:gd name="T22" fmla="*/ 143 w 642"/>
                  <a:gd name="T23" fmla="*/ 54 h 77"/>
                  <a:gd name="T24" fmla="*/ 148 w 642"/>
                  <a:gd name="T25" fmla="*/ 52 h 77"/>
                  <a:gd name="T26" fmla="*/ 120 w 642"/>
                  <a:gd name="T27" fmla="*/ 6 h 77"/>
                  <a:gd name="T28" fmla="*/ 152 w 642"/>
                  <a:gd name="T29" fmla="*/ 21 h 77"/>
                  <a:gd name="T30" fmla="*/ 175 w 642"/>
                  <a:gd name="T31" fmla="*/ 76 h 77"/>
                  <a:gd name="T32" fmla="*/ 180 w 642"/>
                  <a:gd name="T33" fmla="*/ 76 h 77"/>
                  <a:gd name="T34" fmla="*/ 264 w 642"/>
                  <a:gd name="T35" fmla="*/ 23 h 77"/>
                  <a:gd name="T36" fmla="*/ 262 w 642"/>
                  <a:gd name="T37" fmla="*/ 18 h 77"/>
                  <a:gd name="T38" fmla="*/ 207 w 642"/>
                  <a:gd name="T39" fmla="*/ 18 h 77"/>
                  <a:gd name="T40" fmla="*/ 204 w 642"/>
                  <a:gd name="T41" fmla="*/ 21 h 77"/>
                  <a:gd name="T42" fmla="*/ 199 w 642"/>
                  <a:gd name="T43" fmla="*/ 1 h 77"/>
                  <a:gd name="T44" fmla="*/ 233 w 642"/>
                  <a:gd name="T45" fmla="*/ 63 h 77"/>
                  <a:gd name="T46" fmla="*/ 235 w 642"/>
                  <a:gd name="T47" fmla="*/ 68 h 77"/>
                  <a:gd name="T48" fmla="*/ 265 w 642"/>
                  <a:gd name="T49" fmla="*/ 1 h 77"/>
                  <a:gd name="T50" fmla="*/ 264 w 642"/>
                  <a:gd name="T51" fmla="*/ 76 h 77"/>
                  <a:gd name="T52" fmla="*/ 282 w 642"/>
                  <a:gd name="T53" fmla="*/ 76 h 77"/>
                  <a:gd name="T54" fmla="*/ 329 w 642"/>
                  <a:gd name="T55" fmla="*/ 53 h 77"/>
                  <a:gd name="T56" fmla="*/ 316 w 642"/>
                  <a:gd name="T57" fmla="*/ 1 h 77"/>
                  <a:gd name="T58" fmla="*/ 313 w 642"/>
                  <a:gd name="T59" fmla="*/ 7 h 77"/>
                  <a:gd name="T60" fmla="*/ 315 w 642"/>
                  <a:gd name="T61" fmla="*/ 13 h 77"/>
                  <a:gd name="T62" fmla="*/ 425 w 642"/>
                  <a:gd name="T63" fmla="*/ 76 h 77"/>
                  <a:gd name="T64" fmla="*/ 391 w 642"/>
                  <a:gd name="T65" fmla="*/ 38 h 77"/>
                  <a:gd name="T66" fmla="*/ 386 w 642"/>
                  <a:gd name="T67" fmla="*/ 1 h 77"/>
                  <a:gd name="T68" fmla="*/ 391 w 642"/>
                  <a:gd name="T69" fmla="*/ 36 h 77"/>
                  <a:gd name="T70" fmla="*/ 430 w 642"/>
                  <a:gd name="T71" fmla="*/ 1 h 77"/>
                  <a:gd name="T72" fmla="*/ 425 w 642"/>
                  <a:gd name="T73" fmla="*/ 76 h 77"/>
                  <a:gd name="T74" fmla="*/ 436 w 642"/>
                  <a:gd name="T75" fmla="*/ 76 h 77"/>
                  <a:gd name="T76" fmla="*/ 483 w 642"/>
                  <a:gd name="T77" fmla="*/ 53 h 77"/>
                  <a:gd name="T78" fmla="*/ 469 w 642"/>
                  <a:gd name="T79" fmla="*/ 1 h 77"/>
                  <a:gd name="T80" fmla="*/ 467 w 642"/>
                  <a:gd name="T81" fmla="*/ 7 h 77"/>
                  <a:gd name="T82" fmla="*/ 468 w 642"/>
                  <a:gd name="T83" fmla="*/ 13 h 77"/>
                  <a:gd name="T84" fmla="*/ 508 w 642"/>
                  <a:gd name="T85" fmla="*/ 73 h 77"/>
                  <a:gd name="T86" fmla="*/ 538 w 642"/>
                  <a:gd name="T87" fmla="*/ 69 h 77"/>
                  <a:gd name="T88" fmla="*/ 526 w 642"/>
                  <a:gd name="T89" fmla="*/ 40 h 77"/>
                  <a:gd name="T90" fmla="*/ 514 w 642"/>
                  <a:gd name="T91" fmla="*/ 5 h 77"/>
                  <a:gd name="T92" fmla="*/ 544 w 642"/>
                  <a:gd name="T93" fmla="*/ 7 h 77"/>
                  <a:gd name="T94" fmla="*/ 514 w 642"/>
                  <a:gd name="T95" fmla="*/ 18 h 77"/>
                  <a:gd name="T96" fmla="*/ 544 w 642"/>
                  <a:gd name="T97" fmla="*/ 47 h 77"/>
                  <a:gd name="T98" fmla="*/ 524 w 642"/>
                  <a:gd name="T99" fmla="*/ 77 h 77"/>
                  <a:gd name="T100" fmla="*/ 564 w 642"/>
                  <a:gd name="T101" fmla="*/ 76 h 77"/>
                  <a:gd name="T102" fmla="*/ 569 w 642"/>
                  <a:gd name="T103" fmla="*/ 76 h 77"/>
                  <a:gd name="T104" fmla="*/ 636 w 642"/>
                  <a:gd name="T105" fmla="*/ 40 h 77"/>
                  <a:gd name="T106" fmla="*/ 588 w 642"/>
                  <a:gd name="T107" fmla="*/ 76 h 77"/>
                  <a:gd name="T108" fmla="*/ 593 w 642"/>
                  <a:gd name="T109" fmla="*/ 35 h 77"/>
                  <a:gd name="T110" fmla="*/ 642 w 642"/>
                  <a:gd name="T111"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2" h="77">
                    <a:moveTo>
                      <a:pt x="27" y="6"/>
                    </a:moveTo>
                    <a:cubicBezTo>
                      <a:pt x="27" y="76"/>
                      <a:pt x="27" y="76"/>
                      <a:pt x="27" y="76"/>
                    </a:cubicBezTo>
                    <a:cubicBezTo>
                      <a:pt x="21" y="76"/>
                      <a:pt x="21" y="76"/>
                      <a:pt x="21" y="76"/>
                    </a:cubicBezTo>
                    <a:cubicBezTo>
                      <a:pt x="21" y="6"/>
                      <a:pt x="21" y="6"/>
                      <a:pt x="21" y="6"/>
                    </a:cubicBezTo>
                    <a:cubicBezTo>
                      <a:pt x="0" y="6"/>
                      <a:pt x="0" y="6"/>
                      <a:pt x="0" y="6"/>
                    </a:cubicBezTo>
                    <a:cubicBezTo>
                      <a:pt x="0" y="1"/>
                      <a:pt x="0" y="1"/>
                      <a:pt x="0" y="1"/>
                    </a:cubicBezTo>
                    <a:cubicBezTo>
                      <a:pt x="48" y="1"/>
                      <a:pt x="48" y="1"/>
                      <a:pt x="48" y="1"/>
                    </a:cubicBezTo>
                    <a:cubicBezTo>
                      <a:pt x="48" y="6"/>
                      <a:pt x="48" y="6"/>
                      <a:pt x="48" y="6"/>
                    </a:cubicBezTo>
                    <a:lnTo>
                      <a:pt x="27" y="6"/>
                    </a:lnTo>
                    <a:close/>
                    <a:moveTo>
                      <a:pt x="61" y="76"/>
                    </a:moveTo>
                    <a:cubicBezTo>
                      <a:pt x="61" y="1"/>
                      <a:pt x="61" y="1"/>
                      <a:pt x="61" y="1"/>
                    </a:cubicBezTo>
                    <a:cubicBezTo>
                      <a:pt x="96" y="1"/>
                      <a:pt x="96" y="1"/>
                      <a:pt x="96" y="1"/>
                    </a:cubicBezTo>
                    <a:cubicBezTo>
                      <a:pt x="96" y="6"/>
                      <a:pt x="96" y="6"/>
                      <a:pt x="96" y="6"/>
                    </a:cubicBezTo>
                    <a:cubicBezTo>
                      <a:pt x="66" y="6"/>
                      <a:pt x="66" y="6"/>
                      <a:pt x="66" y="6"/>
                    </a:cubicBezTo>
                    <a:cubicBezTo>
                      <a:pt x="66" y="36"/>
                      <a:pt x="66" y="36"/>
                      <a:pt x="66" y="36"/>
                    </a:cubicBezTo>
                    <a:cubicBezTo>
                      <a:pt x="94" y="36"/>
                      <a:pt x="94" y="36"/>
                      <a:pt x="94" y="36"/>
                    </a:cubicBezTo>
                    <a:cubicBezTo>
                      <a:pt x="94" y="40"/>
                      <a:pt x="94" y="40"/>
                      <a:pt x="94" y="40"/>
                    </a:cubicBezTo>
                    <a:cubicBezTo>
                      <a:pt x="66" y="40"/>
                      <a:pt x="66" y="40"/>
                      <a:pt x="66" y="40"/>
                    </a:cubicBezTo>
                    <a:cubicBezTo>
                      <a:pt x="66" y="71"/>
                      <a:pt x="66" y="71"/>
                      <a:pt x="66" y="71"/>
                    </a:cubicBezTo>
                    <a:cubicBezTo>
                      <a:pt x="98" y="71"/>
                      <a:pt x="98" y="71"/>
                      <a:pt x="98" y="71"/>
                    </a:cubicBezTo>
                    <a:cubicBezTo>
                      <a:pt x="98" y="76"/>
                      <a:pt x="98" y="76"/>
                      <a:pt x="98" y="76"/>
                    </a:cubicBezTo>
                    <a:lnTo>
                      <a:pt x="61" y="76"/>
                    </a:lnTo>
                    <a:close/>
                    <a:moveTo>
                      <a:pt x="148" y="52"/>
                    </a:moveTo>
                    <a:cubicBezTo>
                      <a:pt x="145" y="46"/>
                      <a:pt x="142" y="42"/>
                      <a:pt x="139" y="41"/>
                    </a:cubicBezTo>
                    <a:cubicBezTo>
                      <a:pt x="139" y="41"/>
                      <a:pt x="139" y="41"/>
                      <a:pt x="139" y="41"/>
                    </a:cubicBezTo>
                    <a:cubicBezTo>
                      <a:pt x="145" y="40"/>
                      <a:pt x="149" y="38"/>
                      <a:pt x="152" y="34"/>
                    </a:cubicBezTo>
                    <a:cubicBezTo>
                      <a:pt x="156" y="30"/>
                      <a:pt x="157" y="26"/>
                      <a:pt x="157" y="20"/>
                    </a:cubicBezTo>
                    <a:cubicBezTo>
                      <a:pt x="157" y="14"/>
                      <a:pt x="155" y="10"/>
                      <a:pt x="151" y="6"/>
                    </a:cubicBezTo>
                    <a:cubicBezTo>
                      <a:pt x="148" y="3"/>
                      <a:pt x="142" y="1"/>
                      <a:pt x="136" y="1"/>
                    </a:cubicBezTo>
                    <a:cubicBezTo>
                      <a:pt x="115" y="1"/>
                      <a:pt x="115" y="1"/>
                      <a:pt x="115" y="1"/>
                    </a:cubicBezTo>
                    <a:cubicBezTo>
                      <a:pt x="115" y="76"/>
                      <a:pt x="115" y="76"/>
                      <a:pt x="115" y="76"/>
                    </a:cubicBezTo>
                    <a:cubicBezTo>
                      <a:pt x="120" y="76"/>
                      <a:pt x="120" y="76"/>
                      <a:pt x="120" y="76"/>
                    </a:cubicBezTo>
                    <a:cubicBezTo>
                      <a:pt x="120" y="43"/>
                      <a:pt x="120" y="43"/>
                      <a:pt x="120" y="43"/>
                    </a:cubicBezTo>
                    <a:cubicBezTo>
                      <a:pt x="129" y="43"/>
                      <a:pt x="129" y="43"/>
                      <a:pt x="129" y="43"/>
                    </a:cubicBezTo>
                    <a:cubicBezTo>
                      <a:pt x="133" y="43"/>
                      <a:pt x="135" y="43"/>
                      <a:pt x="137" y="45"/>
                    </a:cubicBezTo>
                    <a:cubicBezTo>
                      <a:pt x="139" y="46"/>
                      <a:pt x="141" y="49"/>
                      <a:pt x="143" y="54"/>
                    </a:cubicBezTo>
                    <a:cubicBezTo>
                      <a:pt x="153" y="76"/>
                      <a:pt x="153" y="76"/>
                      <a:pt x="153" y="76"/>
                    </a:cubicBezTo>
                    <a:cubicBezTo>
                      <a:pt x="159" y="76"/>
                      <a:pt x="159" y="76"/>
                      <a:pt x="159" y="76"/>
                    </a:cubicBezTo>
                    <a:lnTo>
                      <a:pt x="148" y="52"/>
                    </a:lnTo>
                    <a:close/>
                    <a:moveTo>
                      <a:pt x="133" y="38"/>
                    </a:moveTo>
                    <a:cubicBezTo>
                      <a:pt x="120" y="38"/>
                      <a:pt x="120" y="38"/>
                      <a:pt x="120" y="38"/>
                    </a:cubicBezTo>
                    <a:cubicBezTo>
                      <a:pt x="120" y="6"/>
                      <a:pt x="120" y="6"/>
                      <a:pt x="120" y="6"/>
                    </a:cubicBezTo>
                    <a:cubicBezTo>
                      <a:pt x="134" y="6"/>
                      <a:pt x="134" y="6"/>
                      <a:pt x="134" y="6"/>
                    </a:cubicBezTo>
                    <a:cubicBezTo>
                      <a:pt x="140" y="6"/>
                      <a:pt x="144" y="7"/>
                      <a:pt x="147" y="10"/>
                    </a:cubicBezTo>
                    <a:cubicBezTo>
                      <a:pt x="150" y="12"/>
                      <a:pt x="152" y="16"/>
                      <a:pt x="152" y="21"/>
                    </a:cubicBezTo>
                    <a:cubicBezTo>
                      <a:pt x="152" y="26"/>
                      <a:pt x="150" y="30"/>
                      <a:pt x="147" y="33"/>
                    </a:cubicBezTo>
                    <a:cubicBezTo>
                      <a:pt x="143" y="36"/>
                      <a:pt x="139" y="38"/>
                      <a:pt x="133" y="38"/>
                    </a:cubicBezTo>
                    <a:close/>
                    <a:moveTo>
                      <a:pt x="175" y="76"/>
                    </a:moveTo>
                    <a:cubicBezTo>
                      <a:pt x="175" y="1"/>
                      <a:pt x="175" y="1"/>
                      <a:pt x="175" y="1"/>
                    </a:cubicBezTo>
                    <a:cubicBezTo>
                      <a:pt x="180" y="1"/>
                      <a:pt x="180" y="1"/>
                      <a:pt x="180" y="1"/>
                    </a:cubicBezTo>
                    <a:cubicBezTo>
                      <a:pt x="180" y="76"/>
                      <a:pt x="180" y="76"/>
                      <a:pt x="180" y="76"/>
                    </a:cubicBezTo>
                    <a:lnTo>
                      <a:pt x="175" y="76"/>
                    </a:lnTo>
                    <a:close/>
                    <a:moveTo>
                      <a:pt x="264" y="76"/>
                    </a:moveTo>
                    <a:cubicBezTo>
                      <a:pt x="264" y="23"/>
                      <a:pt x="264" y="23"/>
                      <a:pt x="264" y="23"/>
                    </a:cubicBezTo>
                    <a:cubicBezTo>
                      <a:pt x="264" y="21"/>
                      <a:pt x="265" y="18"/>
                      <a:pt x="265" y="12"/>
                    </a:cubicBezTo>
                    <a:cubicBezTo>
                      <a:pt x="265" y="12"/>
                      <a:pt x="265" y="12"/>
                      <a:pt x="265" y="12"/>
                    </a:cubicBezTo>
                    <a:cubicBezTo>
                      <a:pt x="264" y="14"/>
                      <a:pt x="263" y="17"/>
                      <a:pt x="262" y="18"/>
                    </a:cubicBezTo>
                    <a:cubicBezTo>
                      <a:pt x="235" y="76"/>
                      <a:pt x="235" y="76"/>
                      <a:pt x="235" y="76"/>
                    </a:cubicBezTo>
                    <a:cubicBezTo>
                      <a:pt x="234" y="76"/>
                      <a:pt x="234" y="76"/>
                      <a:pt x="234" y="76"/>
                    </a:cubicBezTo>
                    <a:cubicBezTo>
                      <a:pt x="207" y="18"/>
                      <a:pt x="207" y="18"/>
                      <a:pt x="207" y="18"/>
                    </a:cubicBezTo>
                    <a:cubicBezTo>
                      <a:pt x="206" y="17"/>
                      <a:pt x="205" y="14"/>
                      <a:pt x="204" y="11"/>
                    </a:cubicBezTo>
                    <a:cubicBezTo>
                      <a:pt x="204" y="11"/>
                      <a:pt x="204" y="11"/>
                      <a:pt x="204" y="11"/>
                    </a:cubicBezTo>
                    <a:cubicBezTo>
                      <a:pt x="204" y="15"/>
                      <a:pt x="204" y="18"/>
                      <a:pt x="204" y="21"/>
                    </a:cubicBezTo>
                    <a:cubicBezTo>
                      <a:pt x="204" y="76"/>
                      <a:pt x="204" y="76"/>
                      <a:pt x="204" y="76"/>
                    </a:cubicBezTo>
                    <a:cubicBezTo>
                      <a:pt x="199" y="76"/>
                      <a:pt x="199" y="76"/>
                      <a:pt x="199" y="76"/>
                    </a:cubicBezTo>
                    <a:cubicBezTo>
                      <a:pt x="199" y="1"/>
                      <a:pt x="199" y="1"/>
                      <a:pt x="199" y="1"/>
                    </a:cubicBezTo>
                    <a:cubicBezTo>
                      <a:pt x="204" y="1"/>
                      <a:pt x="204" y="1"/>
                      <a:pt x="204" y="1"/>
                    </a:cubicBezTo>
                    <a:cubicBezTo>
                      <a:pt x="232" y="61"/>
                      <a:pt x="232" y="61"/>
                      <a:pt x="232" y="61"/>
                    </a:cubicBezTo>
                    <a:cubicBezTo>
                      <a:pt x="232" y="62"/>
                      <a:pt x="232" y="62"/>
                      <a:pt x="233" y="63"/>
                    </a:cubicBezTo>
                    <a:cubicBezTo>
                      <a:pt x="233" y="63"/>
                      <a:pt x="233" y="64"/>
                      <a:pt x="233" y="65"/>
                    </a:cubicBezTo>
                    <a:cubicBezTo>
                      <a:pt x="234" y="66"/>
                      <a:pt x="234" y="67"/>
                      <a:pt x="234" y="68"/>
                    </a:cubicBezTo>
                    <a:cubicBezTo>
                      <a:pt x="235" y="68"/>
                      <a:pt x="235" y="68"/>
                      <a:pt x="235" y="68"/>
                    </a:cubicBezTo>
                    <a:cubicBezTo>
                      <a:pt x="235" y="66"/>
                      <a:pt x="235" y="66"/>
                      <a:pt x="235" y="66"/>
                    </a:cubicBezTo>
                    <a:cubicBezTo>
                      <a:pt x="235" y="66"/>
                      <a:pt x="236" y="64"/>
                      <a:pt x="237" y="61"/>
                    </a:cubicBezTo>
                    <a:cubicBezTo>
                      <a:pt x="265" y="1"/>
                      <a:pt x="265" y="1"/>
                      <a:pt x="265" y="1"/>
                    </a:cubicBezTo>
                    <a:cubicBezTo>
                      <a:pt x="269" y="1"/>
                      <a:pt x="269" y="1"/>
                      <a:pt x="269" y="1"/>
                    </a:cubicBezTo>
                    <a:cubicBezTo>
                      <a:pt x="269" y="76"/>
                      <a:pt x="269" y="76"/>
                      <a:pt x="269" y="76"/>
                    </a:cubicBezTo>
                    <a:lnTo>
                      <a:pt x="264" y="76"/>
                    </a:lnTo>
                    <a:close/>
                    <a:moveTo>
                      <a:pt x="316" y="1"/>
                    </a:moveTo>
                    <a:cubicBezTo>
                      <a:pt x="311" y="1"/>
                      <a:pt x="311" y="1"/>
                      <a:pt x="311" y="1"/>
                    </a:cubicBezTo>
                    <a:cubicBezTo>
                      <a:pt x="282" y="76"/>
                      <a:pt x="282" y="76"/>
                      <a:pt x="282" y="76"/>
                    </a:cubicBezTo>
                    <a:cubicBezTo>
                      <a:pt x="288" y="76"/>
                      <a:pt x="288" y="76"/>
                      <a:pt x="288" y="76"/>
                    </a:cubicBezTo>
                    <a:cubicBezTo>
                      <a:pt x="297" y="53"/>
                      <a:pt x="297" y="53"/>
                      <a:pt x="297" y="53"/>
                    </a:cubicBezTo>
                    <a:cubicBezTo>
                      <a:pt x="329" y="53"/>
                      <a:pt x="329" y="53"/>
                      <a:pt x="329" y="53"/>
                    </a:cubicBezTo>
                    <a:cubicBezTo>
                      <a:pt x="338" y="76"/>
                      <a:pt x="338" y="76"/>
                      <a:pt x="338" y="76"/>
                    </a:cubicBezTo>
                    <a:cubicBezTo>
                      <a:pt x="344" y="76"/>
                      <a:pt x="344" y="76"/>
                      <a:pt x="344" y="76"/>
                    </a:cubicBezTo>
                    <a:lnTo>
                      <a:pt x="316" y="1"/>
                    </a:lnTo>
                    <a:close/>
                    <a:moveTo>
                      <a:pt x="298" y="48"/>
                    </a:moveTo>
                    <a:cubicBezTo>
                      <a:pt x="311" y="13"/>
                      <a:pt x="311" y="13"/>
                      <a:pt x="311" y="13"/>
                    </a:cubicBezTo>
                    <a:cubicBezTo>
                      <a:pt x="312" y="12"/>
                      <a:pt x="312" y="10"/>
                      <a:pt x="313" y="7"/>
                    </a:cubicBezTo>
                    <a:cubicBezTo>
                      <a:pt x="313" y="7"/>
                      <a:pt x="313" y="7"/>
                      <a:pt x="313" y="7"/>
                    </a:cubicBezTo>
                    <a:cubicBezTo>
                      <a:pt x="313" y="8"/>
                      <a:pt x="313" y="9"/>
                      <a:pt x="314" y="10"/>
                    </a:cubicBezTo>
                    <a:cubicBezTo>
                      <a:pt x="314" y="11"/>
                      <a:pt x="314" y="12"/>
                      <a:pt x="315" y="13"/>
                    </a:cubicBezTo>
                    <a:cubicBezTo>
                      <a:pt x="327" y="48"/>
                      <a:pt x="327" y="48"/>
                      <a:pt x="327" y="48"/>
                    </a:cubicBezTo>
                    <a:lnTo>
                      <a:pt x="298" y="48"/>
                    </a:lnTo>
                    <a:close/>
                    <a:moveTo>
                      <a:pt x="425" y="76"/>
                    </a:moveTo>
                    <a:cubicBezTo>
                      <a:pt x="393" y="40"/>
                      <a:pt x="393" y="40"/>
                      <a:pt x="393" y="40"/>
                    </a:cubicBezTo>
                    <a:cubicBezTo>
                      <a:pt x="392" y="39"/>
                      <a:pt x="391" y="39"/>
                      <a:pt x="391" y="38"/>
                    </a:cubicBezTo>
                    <a:cubicBezTo>
                      <a:pt x="391" y="38"/>
                      <a:pt x="391" y="38"/>
                      <a:pt x="391" y="38"/>
                    </a:cubicBezTo>
                    <a:cubicBezTo>
                      <a:pt x="391" y="76"/>
                      <a:pt x="391" y="76"/>
                      <a:pt x="391" y="76"/>
                    </a:cubicBezTo>
                    <a:cubicBezTo>
                      <a:pt x="386" y="76"/>
                      <a:pt x="386" y="76"/>
                      <a:pt x="386" y="76"/>
                    </a:cubicBezTo>
                    <a:cubicBezTo>
                      <a:pt x="386" y="1"/>
                      <a:pt x="386" y="1"/>
                      <a:pt x="386" y="1"/>
                    </a:cubicBezTo>
                    <a:cubicBezTo>
                      <a:pt x="391" y="1"/>
                      <a:pt x="391" y="1"/>
                      <a:pt x="391" y="1"/>
                    </a:cubicBezTo>
                    <a:cubicBezTo>
                      <a:pt x="391" y="36"/>
                      <a:pt x="391" y="36"/>
                      <a:pt x="391" y="36"/>
                    </a:cubicBezTo>
                    <a:cubicBezTo>
                      <a:pt x="391" y="36"/>
                      <a:pt x="391" y="36"/>
                      <a:pt x="391" y="36"/>
                    </a:cubicBezTo>
                    <a:cubicBezTo>
                      <a:pt x="392" y="36"/>
                      <a:pt x="392" y="35"/>
                      <a:pt x="393" y="34"/>
                    </a:cubicBezTo>
                    <a:cubicBezTo>
                      <a:pt x="423" y="1"/>
                      <a:pt x="423" y="1"/>
                      <a:pt x="423" y="1"/>
                    </a:cubicBezTo>
                    <a:cubicBezTo>
                      <a:pt x="430" y="1"/>
                      <a:pt x="430" y="1"/>
                      <a:pt x="430" y="1"/>
                    </a:cubicBezTo>
                    <a:cubicBezTo>
                      <a:pt x="397" y="37"/>
                      <a:pt x="397" y="37"/>
                      <a:pt x="397" y="37"/>
                    </a:cubicBezTo>
                    <a:cubicBezTo>
                      <a:pt x="432" y="76"/>
                      <a:pt x="432" y="76"/>
                      <a:pt x="432" y="76"/>
                    </a:cubicBezTo>
                    <a:lnTo>
                      <a:pt x="425" y="76"/>
                    </a:lnTo>
                    <a:close/>
                    <a:moveTo>
                      <a:pt x="469" y="1"/>
                    </a:moveTo>
                    <a:cubicBezTo>
                      <a:pt x="464" y="1"/>
                      <a:pt x="464" y="1"/>
                      <a:pt x="464" y="1"/>
                    </a:cubicBezTo>
                    <a:cubicBezTo>
                      <a:pt x="436" y="76"/>
                      <a:pt x="436" y="76"/>
                      <a:pt x="436" y="76"/>
                    </a:cubicBezTo>
                    <a:cubicBezTo>
                      <a:pt x="442" y="76"/>
                      <a:pt x="442" y="76"/>
                      <a:pt x="442" y="76"/>
                    </a:cubicBezTo>
                    <a:cubicBezTo>
                      <a:pt x="450" y="53"/>
                      <a:pt x="450" y="53"/>
                      <a:pt x="450" y="53"/>
                    </a:cubicBezTo>
                    <a:cubicBezTo>
                      <a:pt x="483" y="53"/>
                      <a:pt x="483" y="53"/>
                      <a:pt x="483" y="53"/>
                    </a:cubicBezTo>
                    <a:cubicBezTo>
                      <a:pt x="492" y="76"/>
                      <a:pt x="492" y="76"/>
                      <a:pt x="492" y="76"/>
                    </a:cubicBezTo>
                    <a:cubicBezTo>
                      <a:pt x="497" y="76"/>
                      <a:pt x="497" y="76"/>
                      <a:pt x="497" y="76"/>
                    </a:cubicBezTo>
                    <a:lnTo>
                      <a:pt x="469" y="1"/>
                    </a:lnTo>
                    <a:close/>
                    <a:moveTo>
                      <a:pt x="452" y="48"/>
                    </a:moveTo>
                    <a:cubicBezTo>
                      <a:pt x="465" y="13"/>
                      <a:pt x="465" y="13"/>
                      <a:pt x="465" y="13"/>
                    </a:cubicBezTo>
                    <a:cubicBezTo>
                      <a:pt x="465" y="12"/>
                      <a:pt x="466" y="10"/>
                      <a:pt x="467" y="7"/>
                    </a:cubicBezTo>
                    <a:cubicBezTo>
                      <a:pt x="467" y="7"/>
                      <a:pt x="467" y="7"/>
                      <a:pt x="467" y="7"/>
                    </a:cubicBezTo>
                    <a:cubicBezTo>
                      <a:pt x="467" y="8"/>
                      <a:pt x="467" y="9"/>
                      <a:pt x="468" y="10"/>
                    </a:cubicBezTo>
                    <a:cubicBezTo>
                      <a:pt x="468" y="11"/>
                      <a:pt x="468" y="12"/>
                      <a:pt x="468" y="13"/>
                    </a:cubicBezTo>
                    <a:cubicBezTo>
                      <a:pt x="481" y="48"/>
                      <a:pt x="481" y="48"/>
                      <a:pt x="481" y="48"/>
                    </a:cubicBezTo>
                    <a:lnTo>
                      <a:pt x="452" y="48"/>
                    </a:lnTo>
                    <a:close/>
                    <a:moveTo>
                      <a:pt x="508" y="73"/>
                    </a:moveTo>
                    <a:cubicBezTo>
                      <a:pt x="508" y="67"/>
                      <a:pt x="508" y="67"/>
                      <a:pt x="508" y="67"/>
                    </a:cubicBezTo>
                    <a:cubicBezTo>
                      <a:pt x="513" y="71"/>
                      <a:pt x="519" y="73"/>
                      <a:pt x="524" y="73"/>
                    </a:cubicBezTo>
                    <a:cubicBezTo>
                      <a:pt x="530" y="73"/>
                      <a:pt x="535" y="71"/>
                      <a:pt x="538" y="69"/>
                    </a:cubicBezTo>
                    <a:cubicBezTo>
                      <a:pt x="541" y="67"/>
                      <a:pt x="542" y="63"/>
                      <a:pt x="542" y="59"/>
                    </a:cubicBezTo>
                    <a:cubicBezTo>
                      <a:pt x="542" y="55"/>
                      <a:pt x="541" y="52"/>
                      <a:pt x="539" y="50"/>
                    </a:cubicBezTo>
                    <a:cubicBezTo>
                      <a:pt x="537" y="47"/>
                      <a:pt x="533" y="44"/>
                      <a:pt x="526" y="40"/>
                    </a:cubicBezTo>
                    <a:cubicBezTo>
                      <a:pt x="518" y="36"/>
                      <a:pt x="513" y="32"/>
                      <a:pt x="511" y="29"/>
                    </a:cubicBezTo>
                    <a:cubicBezTo>
                      <a:pt x="509" y="26"/>
                      <a:pt x="508" y="23"/>
                      <a:pt x="508" y="19"/>
                    </a:cubicBezTo>
                    <a:cubicBezTo>
                      <a:pt x="508" y="13"/>
                      <a:pt x="510" y="9"/>
                      <a:pt x="514" y="5"/>
                    </a:cubicBezTo>
                    <a:cubicBezTo>
                      <a:pt x="519" y="1"/>
                      <a:pt x="524" y="0"/>
                      <a:pt x="531" y="0"/>
                    </a:cubicBezTo>
                    <a:cubicBezTo>
                      <a:pt x="535" y="0"/>
                      <a:pt x="540" y="0"/>
                      <a:pt x="544" y="2"/>
                    </a:cubicBezTo>
                    <a:cubicBezTo>
                      <a:pt x="544" y="7"/>
                      <a:pt x="544" y="7"/>
                      <a:pt x="544" y="7"/>
                    </a:cubicBezTo>
                    <a:cubicBezTo>
                      <a:pt x="540" y="5"/>
                      <a:pt x="535" y="4"/>
                      <a:pt x="530" y="4"/>
                    </a:cubicBezTo>
                    <a:cubicBezTo>
                      <a:pt x="525" y="4"/>
                      <a:pt x="521" y="6"/>
                      <a:pt x="518" y="8"/>
                    </a:cubicBezTo>
                    <a:cubicBezTo>
                      <a:pt x="515" y="11"/>
                      <a:pt x="514" y="14"/>
                      <a:pt x="514" y="18"/>
                    </a:cubicBezTo>
                    <a:cubicBezTo>
                      <a:pt x="514" y="22"/>
                      <a:pt x="515" y="25"/>
                      <a:pt x="517" y="27"/>
                    </a:cubicBezTo>
                    <a:cubicBezTo>
                      <a:pt x="519" y="29"/>
                      <a:pt x="523" y="33"/>
                      <a:pt x="530" y="36"/>
                    </a:cubicBezTo>
                    <a:cubicBezTo>
                      <a:pt x="537" y="40"/>
                      <a:pt x="542" y="44"/>
                      <a:pt x="544" y="47"/>
                    </a:cubicBezTo>
                    <a:cubicBezTo>
                      <a:pt x="546" y="50"/>
                      <a:pt x="547" y="54"/>
                      <a:pt x="547" y="58"/>
                    </a:cubicBezTo>
                    <a:cubicBezTo>
                      <a:pt x="547" y="64"/>
                      <a:pt x="545" y="68"/>
                      <a:pt x="541" y="72"/>
                    </a:cubicBezTo>
                    <a:cubicBezTo>
                      <a:pt x="537" y="76"/>
                      <a:pt x="532" y="77"/>
                      <a:pt x="524" y="77"/>
                    </a:cubicBezTo>
                    <a:cubicBezTo>
                      <a:pt x="522" y="77"/>
                      <a:pt x="519" y="77"/>
                      <a:pt x="516" y="76"/>
                    </a:cubicBezTo>
                    <a:cubicBezTo>
                      <a:pt x="512" y="75"/>
                      <a:pt x="510" y="74"/>
                      <a:pt x="508" y="73"/>
                    </a:cubicBezTo>
                    <a:close/>
                    <a:moveTo>
                      <a:pt x="564" y="76"/>
                    </a:moveTo>
                    <a:cubicBezTo>
                      <a:pt x="564" y="1"/>
                      <a:pt x="564" y="1"/>
                      <a:pt x="564" y="1"/>
                    </a:cubicBezTo>
                    <a:cubicBezTo>
                      <a:pt x="569" y="1"/>
                      <a:pt x="569" y="1"/>
                      <a:pt x="569" y="1"/>
                    </a:cubicBezTo>
                    <a:cubicBezTo>
                      <a:pt x="569" y="76"/>
                      <a:pt x="569" y="76"/>
                      <a:pt x="569" y="76"/>
                    </a:cubicBezTo>
                    <a:lnTo>
                      <a:pt x="564" y="76"/>
                    </a:lnTo>
                    <a:close/>
                    <a:moveTo>
                      <a:pt x="636" y="76"/>
                    </a:moveTo>
                    <a:cubicBezTo>
                      <a:pt x="636" y="40"/>
                      <a:pt x="636" y="40"/>
                      <a:pt x="636" y="40"/>
                    </a:cubicBezTo>
                    <a:cubicBezTo>
                      <a:pt x="593" y="40"/>
                      <a:pt x="593" y="40"/>
                      <a:pt x="593" y="40"/>
                    </a:cubicBezTo>
                    <a:cubicBezTo>
                      <a:pt x="593" y="76"/>
                      <a:pt x="593" y="76"/>
                      <a:pt x="593" y="76"/>
                    </a:cubicBezTo>
                    <a:cubicBezTo>
                      <a:pt x="588" y="76"/>
                      <a:pt x="588" y="76"/>
                      <a:pt x="588" y="76"/>
                    </a:cubicBezTo>
                    <a:cubicBezTo>
                      <a:pt x="588" y="1"/>
                      <a:pt x="588" y="1"/>
                      <a:pt x="588" y="1"/>
                    </a:cubicBezTo>
                    <a:cubicBezTo>
                      <a:pt x="593" y="1"/>
                      <a:pt x="593" y="1"/>
                      <a:pt x="593" y="1"/>
                    </a:cubicBezTo>
                    <a:cubicBezTo>
                      <a:pt x="593" y="35"/>
                      <a:pt x="593" y="35"/>
                      <a:pt x="593" y="35"/>
                    </a:cubicBezTo>
                    <a:cubicBezTo>
                      <a:pt x="636" y="35"/>
                      <a:pt x="636" y="35"/>
                      <a:pt x="636" y="35"/>
                    </a:cubicBezTo>
                    <a:cubicBezTo>
                      <a:pt x="636" y="1"/>
                      <a:pt x="636" y="1"/>
                      <a:pt x="636" y="1"/>
                    </a:cubicBezTo>
                    <a:cubicBezTo>
                      <a:pt x="642" y="1"/>
                      <a:pt x="642" y="1"/>
                      <a:pt x="642" y="1"/>
                    </a:cubicBezTo>
                    <a:cubicBezTo>
                      <a:pt x="642" y="76"/>
                      <a:pt x="642" y="76"/>
                      <a:pt x="642" y="76"/>
                    </a:cubicBezTo>
                    <a:lnTo>
                      <a:pt x="636" y="7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2" name="Freeform 233">
                <a:extLst>
                  <a:ext uri="{FF2B5EF4-FFF2-40B4-BE49-F238E27FC236}">
                    <a16:creationId xmlns:a16="http://schemas.microsoft.com/office/drawing/2014/main" id="{B2B7AA12-E574-6E45-8F76-5191BF03C829}"/>
                  </a:ext>
                  <a:ext uri="{C183D7F6-B498-43B3-948B-1728B52AA6E4}">
                    <adec:decorative xmlns:adec="http://schemas.microsoft.com/office/drawing/2017/decorative" val="1"/>
                  </a:ext>
                </a:extLst>
              </p:cNvPr>
              <p:cNvSpPr>
                <a:spLocks noEditPoints="1"/>
              </p:cNvSpPr>
              <p:nvPr/>
            </p:nvSpPr>
            <p:spPr bwMode="auto">
              <a:xfrm>
                <a:off x="6969581" y="4154805"/>
                <a:ext cx="1133734" cy="202406"/>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3" name="Freeform 235">
                <a:extLst>
                  <a:ext uri="{FF2B5EF4-FFF2-40B4-BE49-F238E27FC236}">
                    <a16:creationId xmlns:a16="http://schemas.microsoft.com/office/drawing/2014/main" id="{CE4724AB-4CCF-A140-B475-800A6B7764E4}"/>
                  </a:ext>
                  <a:ext uri="{C183D7F6-B498-43B3-948B-1728B52AA6E4}">
                    <adec:decorative xmlns:adec="http://schemas.microsoft.com/office/drawing/2017/decorative" val="1"/>
                  </a:ext>
                </a:extLst>
              </p:cNvPr>
              <p:cNvSpPr>
                <a:spLocks noEditPoints="1"/>
              </p:cNvSpPr>
              <p:nvPr/>
            </p:nvSpPr>
            <p:spPr bwMode="auto">
              <a:xfrm>
                <a:off x="7714725" y="4696374"/>
                <a:ext cx="601489" cy="155359"/>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4" name="Freeform 236">
                <a:extLst>
                  <a:ext uri="{FF2B5EF4-FFF2-40B4-BE49-F238E27FC236}">
                    <a16:creationId xmlns:a16="http://schemas.microsoft.com/office/drawing/2014/main" id="{1E03DDA3-3F0E-0C4C-9E87-4F59AD7D757D}"/>
                  </a:ext>
                  <a:ext uri="{C183D7F6-B498-43B3-948B-1728B52AA6E4}">
                    <adec:decorative xmlns:adec="http://schemas.microsoft.com/office/drawing/2017/decorative" val="1"/>
                  </a:ext>
                </a:extLst>
              </p:cNvPr>
              <p:cNvSpPr>
                <a:spLocks noEditPoints="1"/>
              </p:cNvSpPr>
              <p:nvPr/>
            </p:nvSpPr>
            <p:spPr bwMode="auto">
              <a:xfrm>
                <a:off x="6268878" y="3592447"/>
                <a:ext cx="251138" cy="1326026"/>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5" name="Freeform 238">
                <a:extLst>
                  <a:ext uri="{FF2B5EF4-FFF2-40B4-BE49-F238E27FC236}">
                    <a16:creationId xmlns:a16="http://schemas.microsoft.com/office/drawing/2014/main" id="{1B025468-35D3-7041-9964-51CB4B9F6208}"/>
                  </a:ext>
                  <a:ext uri="{C183D7F6-B498-43B3-948B-1728B52AA6E4}">
                    <adec:decorative xmlns:adec="http://schemas.microsoft.com/office/drawing/2017/decorative" val="1"/>
                  </a:ext>
                </a:extLst>
              </p:cNvPr>
              <p:cNvSpPr>
                <a:spLocks noEditPoints="1"/>
              </p:cNvSpPr>
              <p:nvPr/>
            </p:nvSpPr>
            <p:spPr bwMode="auto">
              <a:xfrm>
                <a:off x="5031795" y="3588072"/>
                <a:ext cx="1165772" cy="396058"/>
              </a:xfrm>
              <a:custGeom>
                <a:avLst/>
                <a:gdLst>
                  <a:gd name="T0" fmla="*/ 0 w 477"/>
                  <a:gd name="T1" fmla="*/ 37 h 153"/>
                  <a:gd name="T2" fmla="*/ 30 w 477"/>
                  <a:gd name="T3" fmla="*/ 151 h 153"/>
                  <a:gd name="T4" fmla="*/ 92 w 477"/>
                  <a:gd name="T5" fmla="*/ 93 h 153"/>
                  <a:gd name="T6" fmla="*/ 65 w 477"/>
                  <a:gd name="T7" fmla="*/ 127 h 153"/>
                  <a:gd name="T8" fmla="*/ 13 w 477"/>
                  <a:gd name="T9" fmla="*/ 139 h 153"/>
                  <a:gd name="T10" fmla="*/ 31 w 477"/>
                  <a:gd name="T11" fmla="*/ 49 h 153"/>
                  <a:gd name="T12" fmla="*/ 65 w 477"/>
                  <a:gd name="T13" fmla="*/ 127 h 153"/>
                  <a:gd name="T14" fmla="*/ 115 w 477"/>
                  <a:gd name="T15" fmla="*/ 151 h 153"/>
                  <a:gd name="T16" fmla="*/ 173 w 477"/>
                  <a:gd name="T17" fmla="*/ 37 h 153"/>
                  <a:gd name="T18" fmla="*/ 128 w 477"/>
                  <a:gd name="T19" fmla="*/ 49 h 153"/>
                  <a:gd name="T20" fmla="*/ 169 w 477"/>
                  <a:gd name="T21" fmla="*/ 87 h 153"/>
                  <a:gd name="T22" fmla="*/ 128 w 477"/>
                  <a:gd name="T23" fmla="*/ 99 h 153"/>
                  <a:gd name="T24" fmla="*/ 175 w 477"/>
                  <a:gd name="T25" fmla="*/ 139 h 153"/>
                  <a:gd name="T26" fmla="*/ 167 w 477"/>
                  <a:gd name="T27" fmla="*/ 0 h 153"/>
                  <a:gd name="T28" fmla="*/ 139 w 477"/>
                  <a:gd name="T29" fmla="*/ 26 h 153"/>
                  <a:gd name="T30" fmla="*/ 131 w 477"/>
                  <a:gd name="T31" fmla="*/ 0 h 153"/>
                  <a:gd name="T32" fmla="*/ 157 w 477"/>
                  <a:gd name="T33" fmla="*/ 0 h 153"/>
                  <a:gd name="T34" fmla="*/ 277 w 477"/>
                  <a:gd name="T35" fmla="*/ 151 h 153"/>
                  <a:gd name="T36" fmla="*/ 214 w 477"/>
                  <a:gd name="T37" fmla="*/ 99 h 153"/>
                  <a:gd name="T38" fmla="*/ 211 w 477"/>
                  <a:gd name="T39" fmla="*/ 95 h 153"/>
                  <a:gd name="T40" fmla="*/ 198 w 477"/>
                  <a:gd name="T41" fmla="*/ 151 h 153"/>
                  <a:gd name="T42" fmla="*/ 211 w 477"/>
                  <a:gd name="T43" fmla="*/ 37 h 153"/>
                  <a:gd name="T44" fmla="*/ 211 w 477"/>
                  <a:gd name="T45" fmla="*/ 91 h 153"/>
                  <a:gd name="T46" fmla="*/ 257 w 477"/>
                  <a:gd name="T47" fmla="*/ 37 h 153"/>
                  <a:gd name="T48" fmla="*/ 225 w 477"/>
                  <a:gd name="T49" fmla="*/ 92 h 153"/>
                  <a:gd name="T50" fmla="*/ 377 w 477"/>
                  <a:gd name="T51" fmla="*/ 105 h 153"/>
                  <a:gd name="T52" fmla="*/ 291 w 477"/>
                  <a:gd name="T53" fmla="*/ 107 h 153"/>
                  <a:gd name="T54" fmla="*/ 305 w 477"/>
                  <a:gd name="T55" fmla="*/ 37 h 153"/>
                  <a:gd name="T56" fmla="*/ 334 w 477"/>
                  <a:gd name="T57" fmla="*/ 141 h 153"/>
                  <a:gd name="T58" fmla="*/ 363 w 477"/>
                  <a:gd name="T59" fmla="*/ 37 h 153"/>
                  <a:gd name="T60" fmla="*/ 377 w 477"/>
                  <a:gd name="T61" fmla="*/ 105 h 153"/>
                  <a:gd name="T62" fmla="*/ 426 w 477"/>
                  <a:gd name="T63" fmla="*/ 142 h 153"/>
                  <a:gd name="T64" fmla="*/ 392 w 477"/>
                  <a:gd name="T65" fmla="*/ 151 h 153"/>
                  <a:gd name="T66" fmla="*/ 403 w 477"/>
                  <a:gd name="T67" fmla="*/ 141 h 153"/>
                  <a:gd name="T68" fmla="*/ 421 w 477"/>
                  <a:gd name="T69" fmla="*/ 37 h 153"/>
                  <a:gd name="T70" fmla="*/ 435 w 477"/>
                  <a:gd name="T71" fmla="*/ 110 h 153"/>
                  <a:gd name="T72" fmla="*/ 464 w 477"/>
                  <a:gd name="T73" fmla="*/ 151 h 153"/>
                  <a:gd name="T74" fmla="*/ 477 w 477"/>
                  <a:gd name="T75" fmla="*/ 3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7" h="153">
                    <a:moveTo>
                      <a:pt x="31" y="37"/>
                    </a:moveTo>
                    <a:cubicBezTo>
                      <a:pt x="0" y="37"/>
                      <a:pt x="0" y="37"/>
                      <a:pt x="0" y="37"/>
                    </a:cubicBezTo>
                    <a:cubicBezTo>
                      <a:pt x="0" y="151"/>
                      <a:pt x="0" y="151"/>
                      <a:pt x="0" y="151"/>
                    </a:cubicBezTo>
                    <a:cubicBezTo>
                      <a:pt x="30" y="151"/>
                      <a:pt x="30" y="151"/>
                      <a:pt x="30" y="151"/>
                    </a:cubicBezTo>
                    <a:cubicBezTo>
                      <a:pt x="49" y="151"/>
                      <a:pt x="64" y="146"/>
                      <a:pt x="75" y="135"/>
                    </a:cubicBezTo>
                    <a:cubicBezTo>
                      <a:pt x="86" y="124"/>
                      <a:pt x="92" y="110"/>
                      <a:pt x="92" y="93"/>
                    </a:cubicBezTo>
                    <a:cubicBezTo>
                      <a:pt x="92" y="55"/>
                      <a:pt x="72" y="37"/>
                      <a:pt x="31" y="37"/>
                    </a:cubicBezTo>
                    <a:close/>
                    <a:moveTo>
                      <a:pt x="65" y="127"/>
                    </a:moveTo>
                    <a:cubicBezTo>
                      <a:pt x="57" y="135"/>
                      <a:pt x="45" y="139"/>
                      <a:pt x="30" y="139"/>
                    </a:cubicBezTo>
                    <a:cubicBezTo>
                      <a:pt x="13" y="139"/>
                      <a:pt x="13" y="139"/>
                      <a:pt x="13" y="139"/>
                    </a:cubicBezTo>
                    <a:cubicBezTo>
                      <a:pt x="13" y="49"/>
                      <a:pt x="13" y="49"/>
                      <a:pt x="13" y="49"/>
                    </a:cubicBezTo>
                    <a:cubicBezTo>
                      <a:pt x="31" y="49"/>
                      <a:pt x="31" y="49"/>
                      <a:pt x="31" y="49"/>
                    </a:cubicBezTo>
                    <a:cubicBezTo>
                      <a:pt x="62" y="49"/>
                      <a:pt x="78" y="63"/>
                      <a:pt x="78" y="93"/>
                    </a:cubicBezTo>
                    <a:cubicBezTo>
                      <a:pt x="78" y="108"/>
                      <a:pt x="74" y="119"/>
                      <a:pt x="65" y="127"/>
                    </a:cubicBezTo>
                    <a:close/>
                    <a:moveTo>
                      <a:pt x="175" y="151"/>
                    </a:moveTo>
                    <a:cubicBezTo>
                      <a:pt x="115" y="151"/>
                      <a:pt x="115" y="151"/>
                      <a:pt x="115" y="151"/>
                    </a:cubicBezTo>
                    <a:cubicBezTo>
                      <a:pt x="115" y="37"/>
                      <a:pt x="115" y="37"/>
                      <a:pt x="115" y="37"/>
                    </a:cubicBezTo>
                    <a:cubicBezTo>
                      <a:pt x="173" y="37"/>
                      <a:pt x="173" y="37"/>
                      <a:pt x="173" y="37"/>
                    </a:cubicBezTo>
                    <a:cubicBezTo>
                      <a:pt x="173" y="49"/>
                      <a:pt x="173" y="49"/>
                      <a:pt x="173" y="49"/>
                    </a:cubicBezTo>
                    <a:cubicBezTo>
                      <a:pt x="128" y="49"/>
                      <a:pt x="128" y="49"/>
                      <a:pt x="128" y="49"/>
                    </a:cubicBezTo>
                    <a:cubicBezTo>
                      <a:pt x="128" y="87"/>
                      <a:pt x="128" y="87"/>
                      <a:pt x="128" y="87"/>
                    </a:cubicBezTo>
                    <a:cubicBezTo>
                      <a:pt x="169" y="87"/>
                      <a:pt x="169" y="87"/>
                      <a:pt x="169" y="87"/>
                    </a:cubicBezTo>
                    <a:cubicBezTo>
                      <a:pt x="169" y="99"/>
                      <a:pt x="169" y="99"/>
                      <a:pt x="169" y="99"/>
                    </a:cubicBezTo>
                    <a:cubicBezTo>
                      <a:pt x="128" y="99"/>
                      <a:pt x="128" y="99"/>
                      <a:pt x="128" y="99"/>
                    </a:cubicBezTo>
                    <a:cubicBezTo>
                      <a:pt x="128" y="139"/>
                      <a:pt x="128" y="139"/>
                      <a:pt x="128" y="139"/>
                    </a:cubicBezTo>
                    <a:cubicBezTo>
                      <a:pt x="175" y="139"/>
                      <a:pt x="175" y="139"/>
                      <a:pt x="175" y="139"/>
                    </a:cubicBezTo>
                    <a:lnTo>
                      <a:pt x="175" y="151"/>
                    </a:lnTo>
                    <a:close/>
                    <a:moveTo>
                      <a:pt x="167" y="0"/>
                    </a:moveTo>
                    <a:cubicBezTo>
                      <a:pt x="150" y="26"/>
                      <a:pt x="150" y="26"/>
                      <a:pt x="150" y="26"/>
                    </a:cubicBezTo>
                    <a:cubicBezTo>
                      <a:pt x="139" y="26"/>
                      <a:pt x="139" y="26"/>
                      <a:pt x="139" y="26"/>
                    </a:cubicBezTo>
                    <a:cubicBezTo>
                      <a:pt x="122" y="0"/>
                      <a:pt x="122" y="0"/>
                      <a:pt x="122" y="0"/>
                    </a:cubicBezTo>
                    <a:cubicBezTo>
                      <a:pt x="131" y="0"/>
                      <a:pt x="131" y="0"/>
                      <a:pt x="131" y="0"/>
                    </a:cubicBezTo>
                    <a:cubicBezTo>
                      <a:pt x="144" y="18"/>
                      <a:pt x="144" y="18"/>
                      <a:pt x="144" y="18"/>
                    </a:cubicBezTo>
                    <a:cubicBezTo>
                      <a:pt x="157" y="0"/>
                      <a:pt x="157" y="0"/>
                      <a:pt x="157" y="0"/>
                    </a:cubicBezTo>
                    <a:lnTo>
                      <a:pt x="167" y="0"/>
                    </a:lnTo>
                    <a:close/>
                    <a:moveTo>
                      <a:pt x="277" y="151"/>
                    </a:moveTo>
                    <a:cubicBezTo>
                      <a:pt x="259" y="151"/>
                      <a:pt x="259" y="151"/>
                      <a:pt x="259" y="151"/>
                    </a:cubicBezTo>
                    <a:cubicBezTo>
                      <a:pt x="214" y="99"/>
                      <a:pt x="214" y="99"/>
                      <a:pt x="214" y="99"/>
                    </a:cubicBezTo>
                    <a:cubicBezTo>
                      <a:pt x="213" y="97"/>
                      <a:pt x="212" y="96"/>
                      <a:pt x="211" y="95"/>
                    </a:cubicBezTo>
                    <a:cubicBezTo>
                      <a:pt x="211" y="95"/>
                      <a:pt x="211" y="95"/>
                      <a:pt x="211" y="95"/>
                    </a:cubicBezTo>
                    <a:cubicBezTo>
                      <a:pt x="211" y="151"/>
                      <a:pt x="211" y="151"/>
                      <a:pt x="211" y="151"/>
                    </a:cubicBezTo>
                    <a:cubicBezTo>
                      <a:pt x="198" y="151"/>
                      <a:pt x="198" y="151"/>
                      <a:pt x="198" y="151"/>
                    </a:cubicBezTo>
                    <a:cubicBezTo>
                      <a:pt x="198" y="37"/>
                      <a:pt x="198" y="37"/>
                      <a:pt x="198" y="37"/>
                    </a:cubicBezTo>
                    <a:cubicBezTo>
                      <a:pt x="211" y="37"/>
                      <a:pt x="211" y="37"/>
                      <a:pt x="211" y="37"/>
                    </a:cubicBezTo>
                    <a:cubicBezTo>
                      <a:pt x="211" y="91"/>
                      <a:pt x="211" y="91"/>
                      <a:pt x="211" y="91"/>
                    </a:cubicBezTo>
                    <a:cubicBezTo>
                      <a:pt x="211" y="91"/>
                      <a:pt x="211" y="91"/>
                      <a:pt x="211" y="91"/>
                    </a:cubicBezTo>
                    <a:cubicBezTo>
                      <a:pt x="212" y="89"/>
                      <a:pt x="213" y="88"/>
                      <a:pt x="214" y="87"/>
                    </a:cubicBezTo>
                    <a:cubicBezTo>
                      <a:pt x="257" y="37"/>
                      <a:pt x="257" y="37"/>
                      <a:pt x="257" y="37"/>
                    </a:cubicBezTo>
                    <a:cubicBezTo>
                      <a:pt x="274" y="37"/>
                      <a:pt x="274" y="37"/>
                      <a:pt x="274" y="37"/>
                    </a:cubicBezTo>
                    <a:cubicBezTo>
                      <a:pt x="225" y="92"/>
                      <a:pt x="225" y="92"/>
                      <a:pt x="225" y="92"/>
                    </a:cubicBezTo>
                    <a:lnTo>
                      <a:pt x="277" y="151"/>
                    </a:lnTo>
                    <a:close/>
                    <a:moveTo>
                      <a:pt x="377" y="105"/>
                    </a:moveTo>
                    <a:cubicBezTo>
                      <a:pt x="377" y="137"/>
                      <a:pt x="362" y="153"/>
                      <a:pt x="333" y="153"/>
                    </a:cubicBezTo>
                    <a:cubicBezTo>
                      <a:pt x="305" y="153"/>
                      <a:pt x="291" y="138"/>
                      <a:pt x="291" y="107"/>
                    </a:cubicBezTo>
                    <a:cubicBezTo>
                      <a:pt x="291" y="37"/>
                      <a:pt x="291" y="37"/>
                      <a:pt x="291" y="37"/>
                    </a:cubicBezTo>
                    <a:cubicBezTo>
                      <a:pt x="305" y="37"/>
                      <a:pt x="305" y="37"/>
                      <a:pt x="305" y="37"/>
                    </a:cubicBezTo>
                    <a:cubicBezTo>
                      <a:pt x="305" y="106"/>
                      <a:pt x="305" y="106"/>
                      <a:pt x="305" y="106"/>
                    </a:cubicBezTo>
                    <a:cubicBezTo>
                      <a:pt x="305" y="129"/>
                      <a:pt x="315" y="141"/>
                      <a:pt x="334" y="141"/>
                    </a:cubicBezTo>
                    <a:cubicBezTo>
                      <a:pt x="354" y="141"/>
                      <a:pt x="363" y="130"/>
                      <a:pt x="363" y="107"/>
                    </a:cubicBezTo>
                    <a:cubicBezTo>
                      <a:pt x="363" y="37"/>
                      <a:pt x="363" y="37"/>
                      <a:pt x="363" y="37"/>
                    </a:cubicBezTo>
                    <a:cubicBezTo>
                      <a:pt x="377" y="37"/>
                      <a:pt x="377" y="37"/>
                      <a:pt x="377" y="37"/>
                    </a:cubicBezTo>
                    <a:lnTo>
                      <a:pt x="377" y="105"/>
                    </a:lnTo>
                    <a:close/>
                    <a:moveTo>
                      <a:pt x="435" y="110"/>
                    </a:moveTo>
                    <a:cubicBezTo>
                      <a:pt x="435" y="124"/>
                      <a:pt x="432" y="134"/>
                      <a:pt x="426" y="142"/>
                    </a:cubicBezTo>
                    <a:cubicBezTo>
                      <a:pt x="420" y="150"/>
                      <a:pt x="413" y="153"/>
                      <a:pt x="403" y="153"/>
                    </a:cubicBezTo>
                    <a:cubicBezTo>
                      <a:pt x="398" y="153"/>
                      <a:pt x="395" y="153"/>
                      <a:pt x="392" y="151"/>
                    </a:cubicBezTo>
                    <a:cubicBezTo>
                      <a:pt x="392" y="138"/>
                      <a:pt x="392" y="138"/>
                      <a:pt x="392" y="138"/>
                    </a:cubicBezTo>
                    <a:cubicBezTo>
                      <a:pt x="395" y="140"/>
                      <a:pt x="398" y="141"/>
                      <a:pt x="403" y="141"/>
                    </a:cubicBezTo>
                    <a:cubicBezTo>
                      <a:pt x="415" y="141"/>
                      <a:pt x="421" y="131"/>
                      <a:pt x="421" y="110"/>
                    </a:cubicBezTo>
                    <a:cubicBezTo>
                      <a:pt x="421" y="37"/>
                      <a:pt x="421" y="37"/>
                      <a:pt x="421" y="37"/>
                    </a:cubicBezTo>
                    <a:cubicBezTo>
                      <a:pt x="435" y="37"/>
                      <a:pt x="435" y="37"/>
                      <a:pt x="435" y="37"/>
                    </a:cubicBezTo>
                    <a:lnTo>
                      <a:pt x="435" y="110"/>
                    </a:lnTo>
                    <a:close/>
                    <a:moveTo>
                      <a:pt x="477" y="151"/>
                    </a:moveTo>
                    <a:cubicBezTo>
                      <a:pt x="464" y="151"/>
                      <a:pt x="464" y="151"/>
                      <a:pt x="464" y="151"/>
                    </a:cubicBezTo>
                    <a:cubicBezTo>
                      <a:pt x="464" y="37"/>
                      <a:pt x="464" y="37"/>
                      <a:pt x="464" y="37"/>
                    </a:cubicBezTo>
                    <a:cubicBezTo>
                      <a:pt x="477" y="37"/>
                      <a:pt x="477" y="37"/>
                      <a:pt x="477" y="37"/>
                    </a:cubicBezTo>
                    <a:lnTo>
                      <a:pt x="477" y="15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6" name="Freeform 239">
                <a:extLst>
                  <a:ext uri="{FF2B5EF4-FFF2-40B4-BE49-F238E27FC236}">
                    <a16:creationId xmlns:a16="http://schemas.microsoft.com/office/drawing/2014/main" id="{5797A7C4-0CD7-7F43-B698-07C7B8284D65}"/>
                  </a:ext>
                  <a:ext uri="{C183D7F6-B498-43B3-948B-1728B52AA6E4}">
                    <adec:decorative xmlns:adec="http://schemas.microsoft.com/office/drawing/2017/decorative" val="1"/>
                  </a:ext>
                </a:extLst>
              </p:cNvPr>
              <p:cNvSpPr>
                <a:spLocks noEditPoints="1"/>
              </p:cNvSpPr>
              <p:nvPr/>
            </p:nvSpPr>
            <p:spPr bwMode="auto">
              <a:xfrm>
                <a:off x="4897442" y="2137319"/>
                <a:ext cx="686234" cy="233040"/>
              </a:xfrm>
              <a:custGeom>
                <a:avLst/>
                <a:gdLst>
                  <a:gd name="T0" fmla="*/ 60 w 281"/>
                  <a:gd name="T1" fmla="*/ 11 h 90"/>
                  <a:gd name="T2" fmla="*/ 35 w 281"/>
                  <a:gd name="T3" fmla="*/ 11 h 90"/>
                  <a:gd name="T4" fmla="*/ 35 w 281"/>
                  <a:gd name="T5" fmla="*/ 89 h 90"/>
                  <a:gd name="T6" fmla="*/ 25 w 281"/>
                  <a:gd name="T7" fmla="*/ 89 h 90"/>
                  <a:gd name="T8" fmla="*/ 25 w 281"/>
                  <a:gd name="T9" fmla="*/ 11 h 90"/>
                  <a:gd name="T10" fmla="*/ 0 w 281"/>
                  <a:gd name="T11" fmla="*/ 11 h 90"/>
                  <a:gd name="T12" fmla="*/ 0 w 281"/>
                  <a:gd name="T13" fmla="*/ 2 h 90"/>
                  <a:gd name="T14" fmla="*/ 60 w 281"/>
                  <a:gd name="T15" fmla="*/ 2 h 90"/>
                  <a:gd name="T16" fmla="*/ 60 w 281"/>
                  <a:gd name="T17" fmla="*/ 11 h 90"/>
                  <a:gd name="T18" fmla="*/ 99 w 281"/>
                  <a:gd name="T19" fmla="*/ 2 h 90"/>
                  <a:gd name="T20" fmla="*/ 88 w 281"/>
                  <a:gd name="T21" fmla="*/ 2 h 90"/>
                  <a:gd name="T22" fmla="*/ 55 w 281"/>
                  <a:gd name="T23" fmla="*/ 89 h 90"/>
                  <a:gd name="T24" fmla="*/ 66 w 281"/>
                  <a:gd name="T25" fmla="*/ 89 h 90"/>
                  <a:gd name="T26" fmla="*/ 75 w 281"/>
                  <a:gd name="T27" fmla="*/ 64 h 90"/>
                  <a:gd name="T28" fmla="*/ 112 w 281"/>
                  <a:gd name="T29" fmla="*/ 64 h 90"/>
                  <a:gd name="T30" fmla="*/ 121 w 281"/>
                  <a:gd name="T31" fmla="*/ 89 h 90"/>
                  <a:gd name="T32" fmla="*/ 132 w 281"/>
                  <a:gd name="T33" fmla="*/ 89 h 90"/>
                  <a:gd name="T34" fmla="*/ 99 w 281"/>
                  <a:gd name="T35" fmla="*/ 2 h 90"/>
                  <a:gd name="T36" fmla="*/ 78 w 281"/>
                  <a:gd name="T37" fmla="*/ 55 h 90"/>
                  <a:gd name="T38" fmla="*/ 92 w 281"/>
                  <a:gd name="T39" fmla="*/ 18 h 90"/>
                  <a:gd name="T40" fmla="*/ 93 w 281"/>
                  <a:gd name="T41" fmla="*/ 12 h 90"/>
                  <a:gd name="T42" fmla="*/ 93 w 281"/>
                  <a:gd name="T43" fmla="*/ 12 h 90"/>
                  <a:gd name="T44" fmla="*/ 95 w 281"/>
                  <a:gd name="T45" fmla="*/ 18 h 90"/>
                  <a:gd name="T46" fmla="*/ 108 w 281"/>
                  <a:gd name="T47" fmla="*/ 55 h 90"/>
                  <a:gd name="T48" fmla="*/ 78 w 281"/>
                  <a:gd name="T49" fmla="*/ 55 h 90"/>
                  <a:gd name="T50" fmla="*/ 203 w 281"/>
                  <a:gd name="T51" fmla="*/ 85 h 90"/>
                  <a:gd name="T52" fmla="*/ 179 w 281"/>
                  <a:gd name="T53" fmla="*/ 90 h 90"/>
                  <a:gd name="T54" fmla="*/ 149 w 281"/>
                  <a:gd name="T55" fmla="*/ 78 h 90"/>
                  <a:gd name="T56" fmla="*/ 138 w 281"/>
                  <a:gd name="T57" fmla="*/ 47 h 90"/>
                  <a:gd name="T58" fmla="*/ 150 w 281"/>
                  <a:gd name="T59" fmla="*/ 13 h 90"/>
                  <a:gd name="T60" fmla="*/ 182 w 281"/>
                  <a:gd name="T61" fmla="*/ 0 h 90"/>
                  <a:gd name="T62" fmla="*/ 203 w 281"/>
                  <a:gd name="T63" fmla="*/ 4 h 90"/>
                  <a:gd name="T64" fmla="*/ 203 w 281"/>
                  <a:gd name="T65" fmla="*/ 15 h 90"/>
                  <a:gd name="T66" fmla="*/ 182 w 281"/>
                  <a:gd name="T67" fmla="*/ 9 h 90"/>
                  <a:gd name="T68" fmla="*/ 158 w 281"/>
                  <a:gd name="T69" fmla="*/ 19 h 90"/>
                  <a:gd name="T70" fmla="*/ 148 w 281"/>
                  <a:gd name="T71" fmla="*/ 46 h 90"/>
                  <a:gd name="T72" fmla="*/ 157 w 281"/>
                  <a:gd name="T73" fmla="*/ 72 h 90"/>
                  <a:gd name="T74" fmla="*/ 180 w 281"/>
                  <a:gd name="T75" fmla="*/ 81 h 90"/>
                  <a:gd name="T76" fmla="*/ 203 w 281"/>
                  <a:gd name="T77" fmla="*/ 75 h 90"/>
                  <a:gd name="T78" fmla="*/ 203 w 281"/>
                  <a:gd name="T79" fmla="*/ 85 h 90"/>
                  <a:gd name="T80" fmla="*/ 281 w 281"/>
                  <a:gd name="T81" fmla="*/ 89 h 90"/>
                  <a:gd name="T82" fmla="*/ 267 w 281"/>
                  <a:gd name="T83" fmla="*/ 89 h 90"/>
                  <a:gd name="T84" fmla="*/ 233 w 281"/>
                  <a:gd name="T85" fmla="*/ 49 h 90"/>
                  <a:gd name="T86" fmla="*/ 231 w 281"/>
                  <a:gd name="T87" fmla="*/ 46 h 90"/>
                  <a:gd name="T88" fmla="*/ 231 w 281"/>
                  <a:gd name="T89" fmla="*/ 46 h 90"/>
                  <a:gd name="T90" fmla="*/ 231 w 281"/>
                  <a:gd name="T91" fmla="*/ 89 h 90"/>
                  <a:gd name="T92" fmla="*/ 220 w 281"/>
                  <a:gd name="T93" fmla="*/ 89 h 90"/>
                  <a:gd name="T94" fmla="*/ 220 w 281"/>
                  <a:gd name="T95" fmla="*/ 2 h 90"/>
                  <a:gd name="T96" fmla="*/ 231 w 281"/>
                  <a:gd name="T97" fmla="*/ 2 h 90"/>
                  <a:gd name="T98" fmla="*/ 231 w 281"/>
                  <a:gd name="T99" fmla="*/ 43 h 90"/>
                  <a:gd name="T100" fmla="*/ 231 w 281"/>
                  <a:gd name="T101" fmla="*/ 43 h 90"/>
                  <a:gd name="T102" fmla="*/ 233 w 281"/>
                  <a:gd name="T103" fmla="*/ 40 h 90"/>
                  <a:gd name="T104" fmla="*/ 266 w 281"/>
                  <a:gd name="T105" fmla="*/ 2 h 90"/>
                  <a:gd name="T106" fmla="*/ 278 w 281"/>
                  <a:gd name="T107" fmla="*/ 2 h 90"/>
                  <a:gd name="T108" fmla="*/ 241 w 281"/>
                  <a:gd name="T109" fmla="*/ 43 h 90"/>
                  <a:gd name="T110" fmla="*/ 281 w 281"/>
                  <a:gd name="T11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1" h="90">
                    <a:moveTo>
                      <a:pt x="60" y="11"/>
                    </a:moveTo>
                    <a:cubicBezTo>
                      <a:pt x="35" y="11"/>
                      <a:pt x="35" y="11"/>
                      <a:pt x="35" y="11"/>
                    </a:cubicBezTo>
                    <a:cubicBezTo>
                      <a:pt x="35" y="89"/>
                      <a:pt x="35" y="89"/>
                      <a:pt x="35" y="89"/>
                    </a:cubicBezTo>
                    <a:cubicBezTo>
                      <a:pt x="25" y="89"/>
                      <a:pt x="25" y="89"/>
                      <a:pt x="25" y="89"/>
                    </a:cubicBezTo>
                    <a:cubicBezTo>
                      <a:pt x="25" y="11"/>
                      <a:pt x="25" y="11"/>
                      <a:pt x="25" y="11"/>
                    </a:cubicBezTo>
                    <a:cubicBezTo>
                      <a:pt x="0" y="11"/>
                      <a:pt x="0" y="11"/>
                      <a:pt x="0" y="11"/>
                    </a:cubicBezTo>
                    <a:cubicBezTo>
                      <a:pt x="0" y="2"/>
                      <a:pt x="0" y="2"/>
                      <a:pt x="0" y="2"/>
                    </a:cubicBezTo>
                    <a:cubicBezTo>
                      <a:pt x="60" y="2"/>
                      <a:pt x="60" y="2"/>
                      <a:pt x="60" y="2"/>
                    </a:cubicBezTo>
                    <a:lnTo>
                      <a:pt x="60" y="11"/>
                    </a:lnTo>
                    <a:close/>
                    <a:moveTo>
                      <a:pt x="99" y="2"/>
                    </a:moveTo>
                    <a:cubicBezTo>
                      <a:pt x="88" y="2"/>
                      <a:pt x="88" y="2"/>
                      <a:pt x="88" y="2"/>
                    </a:cubicBezTo>
                    <a:cubicBezTo>
                      <a:pt x="55" y="89"/>
                      <a:pt x="55" y="89"/>
                      <a:pt x="55" y="89"/>
                    </a:cubicBezTo>
                    <a:cubicBezTo>
                      <a:pt x="66" y="89"/>
                      <a:pt x="66" y="89"/>
                      <a:pt x="66" y="89"/>
                    </a:cubicBezTo>
                    <a:cubicBezTo>
                      <a:pt x="75" y="64"/>
                      <a:pt x="75" y="64"/>
                      <a:pt x="75" y="64"/>
                    </a:cubicBezTo>
                    <a:cubicBezTo>
                      <a:pt x="112" y="64"/>
                      <a:pt x="112" y="64"/>
                      <a:pt x="112" y="64"/>
                    </a:cubicBezTo>
                    <a:cubicBezTo>
                      <a:pt x="121" y="89"/>
                      <a:pt x="121" y="89"/>
                      <a:pt x="121" y="89"/>
                    </a:cubicBezTo>
                    <a:cubicBezTo>
                      <a:pt x="132" y="89"/>
                      <a:pt x="132" y="89"/>
                      <a:pt x="132" y="89"/>
                    </a:cubicBezTo>
                    <a:lnTo>
                      <a:pt x="99" y="2"/>
                    </a:lnTo>
                    <a:close/>
                    <a:moveTo>
                      <a:pt x="78" y="55"/>
                    </a:moveTo>
                    <a:cubicBezTo>
                      <a:pt x="92" y="18"/>
                      <a:pt x="92" y="18"/>
                      <a:pt x="92" y="18"/>
                    </a:cubicBezTo>
                    <a:cubicBezTo>
                      <a:pt x="92" y="17"/>
                      <a:pt x="93" y="15"/>
                      <a:pt x="93" y="12"/>
                    </a:cubicBezTo>
                    <a:cubicBezTo>
                      <a:pt x="93" y="12"/>
                      <a:pt x="93" y="12"/>
                      <a:pt x="93" y="12"/>
                    </a:cubicBezTo>
                    <a:cubicBezTo>
                      <a:pt x="94" y="15"/>
                      <a:pt x="94" y="17"/>
                      <a:pt x="95" y="18"/>
                    </a:cubicBezTo>
                    <a:cubicBezTo>
                      <a:pt x="108" y="55"/>
                      <a:pt x="108" y="55"/>
                      <a:pt x="108" y="55"/>
                    </a:cubicBezTo>
                    <a:lnTo>
                      <a:pt x="78" y="55"/>
                    </a:lnTo>
                    <a:close/>
                    <a:moveTo>
                      <a:pt x="203" y="85"/>
                    </a:moveTo>
                    <a:cubicBezTo>
                      <a:pt x="196" y="89"/>
                      <a:pt x="188" y="90"/>
                      <a:pt x="179" y="90"/>
                    </a:cubicBezTo>
                    <a:cubicBezTo>
                      <a:pt x="166" y="90"/>
                      <a:pt x="156" y="86"/>
                      <a:pt x="149" y="78"/>
                    </a:cubicBezTo>
                    <a:cubicBezTo>
                      <a:pt x="141" y="70"/>
                      <a:pt x="138" y="60"/>
                      <a:pt x="138" y="47"/>
                    </a:cubicBezTo>
                    <a:cubicBezTo>
                      <a:pt x="138" y="33"/>
                      <a:pt x="142" y="22"/>
                      <a:pt x="150" y="13"/>
                    </a:cubicBezTo>
                    <a:cubicBezTo>
                      <a:pt x="159" y="5"/>
                      <a:pt x="169" y="0"/>
                      <a:pt x="182" y="0"/>
                    </a:cubicBezTo>
                    <a:cubicBezTo>
                      <a:pt x="190" y="0"/>
                      <a:pt x="197" y="1"/>
                      <a:pt x="203" y="4"/>
                    </a:cubicBezTo>
                    <a:cubicBezTo>
                      <a:pt x="203" y="15"/>
                      <a:pt x="203" y="15"/>
                      <a:pt x="203" y="15"/>
                    </a:cubicBezTo>
                    <a:cubicBezTo>
                      <a:pt x="196" y="11"/>
                      <a:pt x="190" y="9"/>
                      <a:pt x="182" y="9"/>
                    </a:cubicBezTo>
                    <a:cubicBezTo>
                      <a:pt x="172" y="9"/>
                      <a:pt x="164" y="13"/>
                      <a:pt x="158" y="19"/>
                    </a:cubicBezTo>
                    <a:cubicBezTo>
                      <a:pt x="151" y="26"/>
                      <a:pt x="148" y="35"/>
                      <a:pt x="148" y="46"/>
                    </a:cubicBezTo>
                    <a:cubicBezTo>
                      <a:pt x="148" y="57"/>
                      <a:pt x="151" y="65"/>
                      <a:pt x="157" y="72"/>
                    </a:cubicBezTo>
                    <a:cubicBezTo>
                      <a:pt x="163" y="78"/>
                      <a:pt x="171" y="81"/>
                      <a:pt x="180" y="81"/>
                    </a:cubicBezTo>
                    <a:cubicBezTo>
                      <a:pt x="189" y="81"/>
                      <a:pt x="196" y="79"/>
                      <a:pt x="203" y="75"/>
                    </a:cubicBezTo>
                    <a:lnTo>
                      <a:pt x="203" y="85"/>
                    </a:lnTo>
                    <a:close/>
                    <a:moveTo>
                      <a:pt x="281" y="89"/>
                    </a:moveTo>
                    <a:cubicBezTo>
                      <a:pt x="267" y="89"/>
                      <a:pt x="267" y="89"/>
                      <a:pt x="267" y="89"/>
                    </a:cubicBezTo>
                    <a:cubicBezTo>
                      <a:pt x="233" y="49"/>
                      <a:pt x="233" y="49"/>
                      <a:pt x="233" y="49"/>
                    </a:cubicBezTo>
                    <a:cubicBezTo>
                      <a:pt x="232" y="47"/>
                      <a:pt x="231" y="46"/>
                      <a:pt x="231" y="46"/>
                    </a:cubicBezTo>
                    <a:cubicBezTo>
                      <a:pt x="231" y="46"/>
                      <a:pt x="231" y="46"/>
                      <a:pt x="231" y="46"/>
                    </a:cubicBezTo>
                    <a:cubicBezTo>
                      <a:pt x="231" y="89"/>
                      <a:pt x="231" y="89"/>
                      <a:pt x="231" y="89"/>
                    </a:cubicBezTo>
                    <a:cubicBezTo>
                      <a:pt x="220" y="89"/>
                      <a:pt x="220" y="89"/>
                      <a:pt x="220" y="89"/>
                    </a:cubicBezTo>
                    <a:cubicBezTo>
                      <a:pt x="220" y="2"/>
                      <a:pt x="220" y="2"/>
                      <a:pt x="220" y="2"/>
                    </a:cubicBezTo>
                    <a:cubicBezTo>
                      <a:pt x="231" y="2"/>
                      <a:pt x="231" y="2"/>
                      <a:pt x="231" y="2"/>
                    </a:cubicBezTo>
                    <a:cubicBezTo>
                      <a:pt x="231" y="43"/>
                      <a:pt x="231" y="43"/>
                      <a:pt x="231" y="43"/>
                    </a:cubicBezTo>
                    <a:cubicBezTo>
                      <a:pt x="231" y="43"/>
                      <a:pt x="231" y="43"/>
                      <a:pt x="231" y="43"/>
                    </a:cubicBezTo>
                    <a:cubicBezTo>
                      <a:pt x="231" y="42"/>
                      <a:pt x="232" y="41"/>
                      <a:pt x="233" y="40"/>
                    </a:cubicBezTo>
                    <a:cubicBezTo>
                      <a:pt x="266" y="2"/>
                      <a:pt x="266" y="2"/>
                      <a:pt x="266" y="2"/>
                    </a:cubicBezTo>
                    <a:cubicBezTo>
                      <a:pt x="278" y="2"/>
                      <a:pt x="278" y="2"/>
                      <a:pt x="278" y="2"/>
                    </a:cubicBezTo>
                    <a:cubicBezTo>
                      <a:pt x="241" y="43"/>
                      <a:pt x="241" y="43"/>
                      <a:pt x="241" y="43"/>
                    </a:cubicBezTo>
                    <a:lnTo>
                      <a:pt x="281"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7" name="Freeform 246">
                <a:extLst>
                  <a:ext uri="{FF2B5EF4-FFF2-40B4-BE49-F238E27FC236}">
                    <a16:creationId xmlns:a16="http://schemas.microsoft.com/office/drawing/2014/main" id="{9CEBA149-C126-3E49-82AF-F1B7912660C8}"/>
                  </a:ext>
                  <a:ext uri="{C183D7F6-B498-43B3-948B-1728B52AA6E4}">
                    <adec:decorative xmlns:adec="http://schemas.microsoft.com/office/drawing/2017/decorative" val="1"/>
                  </a:ext>
                </a:extLst>
              </p:cNvPr>
              <p:cNvSpPr>
                <a:spLocks noEditPoints="1"/>
              </p:cNvSpPr>
              <p:nvPr/>
            </p:nvSpPr>
            <p:spPr bwMode="auto">
              <a:xfrm>
                <a:off x="4440641" y="1805813"/>
                <a:ext cx="1126500" cy="305249"/>
              </a:xfrm>
              <a:custGeom>
                <a:avLst/>
                <a:gdLst>
                  <a:gd name="T0" fmla="*/ 216 w 461"/>
                  <a:gd name="T1" fmla="*/ 107 h 118"/>
                  <a:gd name="T2" fmla="*/ 219 w 461"/>
                  <a:gd name="T3" fmla="*/ 97 h 118"/>
                  <a:gd name="T4" fmla="*/ 208 w 461"/>
                  <a:gd name="T5" fmla="*/ 103 h 118"/>
                  <a:gd name="T6" fmla="*/ 390 w 461"/>
                  <a:gd name="T7" fmla="*/ 71 h 118"/>
                  <a:gd name="T8" fmla="*/ 395 w 461"/>
                  <a:gd name="T9" fmla="*/ 46 h 118"/>
                  <a:gd name="T10" fmla="*/ 406 w 461"/>
                  <a:gd name="T11" fmla="*/ 50 h 118"/>
                  <a:gd name="T12" fmla="*/ 382 w 461"/>
                  <a:gd name="T13" fmla="*/ 82 h 118"/>
                  <a:gd name="T14" fmla="*/ 306 w 461"/>
                  <a:gd name="T15" fmla="*/ 72 h 118"/>
                  <a:gd name="T16" fmla="*/ 296 w 461"/>
                  <a:gd name="T17" fmla="*/ 31 h 118"/>
                  <a:gd name="T18" fmla="*/ 272 w 461"/>
                  <a:gd name="T19" fmla="*/ 44 h 118"/>
                  <a:gd name="T20" fmla="*/ 234 w 461"/>
                  <a:gd name="T21" fmla="*/ 53 h 118"/>
                  <a:gd name="T22" fmla="*/ 251 w 461"/>
                  <a:gd name="T23" fmla="*/ 83 h 118"/>
                  <a:gd name="T24" fmla="*/ 237 w 461"/>
                  <a:gd name="T25" fmla="*/ 40 h 118"/>
                  <a:gd name="T26" fmla="*/ 272 w 461"/>
                  <a:gd name="T27" fmla="*/ 87 h 118"/>
                  <a:gd name="T28" fmla="*/ 306 w 461"/>
                  <a:gd name="T29" fmla="*/ 72 h 118"/>
                  <a:gd name="T30" fmla="*/ 246 w 461"/>
                  <a:gd name="T31" fmla="*/ 82 h 118"/>
                  <a:gd name="T32" fmla="*/ 295 w 461"/>
                  <a:gd name="T33" fmla="*/ 72 h 118"/>
                  <a:gd name="T34" fmla="*/ 98 w 461"/>
                  <a:gd name="T35" fmla="*/ 48 h 118"/>
                  <a:gd name="T36" fmla="*/ 61 w 461"/>
                  <a:gd name="T37" fmla="*/ 57 h 118"/>
                  <a:gd name="T38" fmla="*/ 93 w 461"/>
                  <a:gd name="T39" fmla="*/ 82 h 118"/>
                  <a:gd name="T40" fmla="*/ 83 w 461"/>
                  <a:gd name="T41" fmla="*/ 51 h 118"/>
                  <a:gd name="T42" fmla="*/ 65 w 461"/>
                  <a:gd name="T43" fmla="*/ 87 h 118"/>
                  <a:gd name="T44" fmla="*/ 77 w 461"/>
                  <a:gd name="T45" fmla="*/ 51 h 118"/>
                  <a:gd name="T46" fmla="*/ 77 w 461"/>
                  <a:gd name="T47" fmla="*/ 51 h 118"/>
                  <a:gd name="T48" fmla="*/ 316 w 461"/>
                  <a:gd name="T49" fmla="*/ 55 h 118"/>
                  <a:gd name="T50" fmla="*/ 331 w 461"/>
                  <a:gd name="T51" fmla="*/ 59 h 118"/>
                  <a:gd name="T52" fmla="*/ 326 w 461"/>
                  <a:gd name="T53" fmla="*/ 60 h 118"/>
                  <a:gd name="T54" fmla="*/ 353 w 461"/>
                  <a:gd name="T55" fmla="*/ 46 h 118"/>
                  <a:gd name="T56" fmla="*/ 359 w 461"/>
                  <a:gd name="T57" fmla="*/ 47 h 118"/>
                  <a:gd name="T58" fmla="*/ 341 w 461"/>
                  <a:gd name="T59" fmla="*/ 57 h 118"/>
                  <a:gd name="T60" fmla="*/ 174 w 461"/>
                  <a:gd name="T61" fmla="*/ 55 h 118"/>
                  <a:gd name="T62" fmla="*/ 189 w 461"/>
                  <a:gd name="T63" fmla="*/ 59 h 118"/>
                  <a:gd name="T64" fmla="*/ 185 w 461"/>
                  <a:gd name="T65" fmla="*/ 60 h 118"/>
                  <a:gd name="T66" fmla="*/ 211 w 461"/>
                  <a:gd name="T67" fmla="*/ 46 h 118"/>
                  <a:gd name="T68" fmla="*/ 217 w 461"/>
                  <a:gd name="T69" fmla="*/ 47 h 118"/>
                  <a:gd name="T70" fmla="*/ 199 w 461"/>
                  <a:gd name="T71" fmla="*/ 57 h 118"/>
                  <a:gd name="T72" fmla="*/ 28 w 461"/>
                  <a:gd name="T73" fmla="*/ 82 h 118"/>
                  <a:gd name="T74" fmla="*/ 3 w 461"/>
                  <a:gd name="T75" fmla="*/ 48 h 118"/>
                  <a:gd name="T76" fmla="*/ 13 w 461"/>
                  <a:gd name="T77" fmla="*/ 37 h 118"/>
                  <a:gd name="T78" fmla="*/ 23 w 461"/>
                  <a:gd name="T79" fmla="*/ 82 h 118"/>
                  <a:gd name="T80" fmla="*/ 45 w 461"/>
                  <a:gd name="T81" fmla="*/ 87 h 118"/>
                  <a:gd name="T82" fmla="*/ 15 w 461"/>
                  <a:gd name="T83" fmla="*/ 42 h 118"/>
                  <a:gd name="T84" fmla="*/ 456 w 461"/>
                  <a:gd name="T85" fmla="*/ 31 h 118"/>
                  <a:gd name="T86" fmla="*/ 429 w 461"/>
                  <a:gd name="T87" fmla="*/ 59 h 118"/>
                  <a:gd name="T88" fmla="*/ 423 w 461"/>
                  <a:gd name="T89" fmla="*/ 82 h 118"/>
                  <a:gd name="T90" fmla="*/ 461 w 461"/>
                  <a:gd name="T91" fmla="*/ 87 h 118"/>
                  <a:gd name="T92" fmla="*/ 423 w 461"/>
                  <a:gd name="T93" fmla="*/ 43 h 118"/>
                  <a:gd name="T94" fmla="*/ 154 w 461"/>
                  <a:gd name="T95" fmla="*/ 31 h 118"/>
                  <a:gd name="T96" fmla="*/ 127 w 461"/>
                  <a:gd name="T97" fmla="*/ 59 h 118"/>
                  <a:gd name="T98" fmla="*/ 122 w 461"/>
                  <a:gd name="T99" fmla="*/ 82 h 118"/>
                  <a:gd name="T100" fmla="*/ 160 w 461"/>
                  <a:gd name="T101" fmla="*/ 87 h 118"/>
                  <a:gd name="T102" fmla="*/ 121 w 461"/>
                  <a:gd name="T103" fmla="*/ 43 h 118"/>
                  <a:gd name="T104" fmla="*/ 412 w 461"/>
                  <a:gd name="T105" fmla="*/ 2 h 118"/>
                  <a:gd name="T106" fmla="*/ 374 w 461"/>
                  <a:gd name="T107" fmla="*/ 15 h 118"/>
                  <a:gd name="T108" fmla="*/ 412 w 461"/>
                  <a:gd name="T109" fmla="*/ 2 h 118"/>
                  <a:gd name="T110" fmla="*/ 379 w 461"/>
                  <a:gd name="T111"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1" h="118">
                    <a:moveTo>
                      <a:pt x="219" y="97"/>
                    </a:moveTo>
                    <a:cubicBezTo>
                      <a:pt x="218" y="94"/>
                      <a:pt x="213" y="91"/>
                      <a:pt x="208" y="92"/>
                    </a:cubicBezTo>
                    <a:cubicBezTo>
                      <a:pt x="197" y="96"/>
                      <a:pt x="205" y="114"/>
                      <a:pt x="216" y="107"/>
                    </a:cubicBezTo>
                    <a:cubicBezTo>
                      <a:pt x="214" y="109"/>
                      <a:pt x="215" y="114"/>
                      <a:pt x="214" y="118"/>
                    </a:cubicBezTo>
                    <a:cubicBezTo>
                      <a:pt x="216" y="118"/>
                      <a:pt x="218" y="118"/>
                      <a:pt x="220" y="117"/>
                    </a:cubicBezTo>
                    <a:cubicBezTo>
                      <a:pt x="219" y="111"/>
                      <a:pt x="221" y="103"/>
                      <a:pt x="219" y="97"/>
                    </a:cubicBezTo>
                    <a:close/>
                    <a:moveTo>
                      <a:pt x="208" y="103"/>
                    </a:moveTo>
                    <a:cubicBezTo>
                      <a:pt x="206" y="99"/>
                      <a:pt x="209" y="95"/>
                      <a:pt x="214" y="97"/>
                    </a:cubicBezTo>
                    <a:cubicBezTo>
                      <a:pt x="218" y="101"/>
                      <a:pt x="212" y="107"/>
                      <a:pt x="208" y="103"/>
                    </a:cubicBezTo>
                    <a:close/>
                    <a:moveTo>
                      <a:pt x="371" y="51"/>
                    </a:moveTo>
                    <a:cubicBezTo>
                      <a:pt x="377" y="51"/>
                      <a:pt x="384" y="50"/>
                      <a:pt x="390" y="51"/>
                    </a:cubicBezTo>
                    <a:cubicBezTo>
                      <a:pt x="390" y="71"/>
                      <a:pt x="390" y="71"/>
                      <a:pt x="390" y="71"/>
                    </a:cubicBezTo>
                    <a:cubicBezTo>
                      <a:pt x="380" y="65"/>
                      <a:pt x="372" y="78"/>
                      <a:pt x="378" y="85"/>
                    </a:cubicBezTo>
                    <a:cubicBezTo>
                      <a:pt x="383" y="91"/>
                      <a:pt x="394" y="88"/>
                      <a:pt x="395" y="81"/>
                    </a:cubicBezTo>
                    <a:cubicBezTo>
                      <a:pt x="396" y="71"/>
                      <a:pt x="394" y="55"/>
                      <a:pt x="395" y="46"/>
                    </a:cubicBezTo>
                    <a:cubicBezTo>
                      <a:pt x="389" y="45"/>
                      <a:pt x="381" y="45"/>
                      <a:pt x="376" y="46"/>
                    </a:cubicBezTo>
                    <a:cubicBezTo>
                      <a:pt x="376" y="31"/>
                      <a:pt x="403" y="33"/>
                      <a:pt x="401" y="50"/>
                    </a:cubicBezTo>
                    <a:cubicBezTo>
                      <a:pt x="406" y="50"/>
                      <a:pt x="406" y="50"/>
                      <a:pt x="406" y="50"/>
                    </a:cubicBezTo>
                    <a:cubicBezTo>
                      <a:pt x="408" y="24"/>
                      <a:pt x="367" y="26"/>
                      <a:pt x="371" y="51"/>
                    </a:cubicBezTo>
                    <a:close/>
                    <a:moveTo>
                      <a:pt x="389" y="82"/>
                    </a:moveTo>
                    <a:cubicBezTo>
                      <a:pt x="387" y="83"/>
                      <a:pt x="384" y="83"/>
                      <a:pt x="382" y="82"/>
                    </a:cubicBezTo>
                    <a:cubicBezTo>
                      <a:pt x="380" y="78"/>
                      <a:pt x="383" y="73"/>
                      <a:pt x="388" y="75"/>
                    </a:cubicBezTo>
                    <a:cubicBezTo>
                      <a:pt x="390" y="77"/>
                      <a:pt x="390" y="81"/>
                      <a:pt x="389" y="82"/>
                    </a:cubicBezTo>
                    <a:close/>
                    <a:moveTo>
                      <a:pt x="306" y="72"/>
                    </a:moveTo>
                    <a:cubicBezTo>
                      <a:pt x="305" y="70"/>
                      <a:pt x="303" y="70"/>
                      <a:pt x="301" y="67"/>
                    </a:cubicBezTo>
                    <a:cubicBezTo>
                      <a:pt x="301" y="31"/>
                      <a:pt x="301" y="31"/>
                      <a:pt x="301" y="31"/>
                    </a:cubicBezTo>
                    <a:cubicBezTo>
                      <a:pt x="296" y="31"/>
                      <a:pt x="296" y="31"/>
                      <a:pt x="296" y="31"/>
                    </a:cubicBezTo>
                    <a:cubicBezTo>
                      <a:pt x="296" y="67"/>
                      <a:pt x="296" y="67"/>
                      <a:pt x="296" y="67"/>
                    </a:cubicBezTo>
                    <a:cubicBezTo>
                      <a:pt x="285" y="69"/>
                      <a:pt x="279" y="75"/>
                      <a:pt x="272" y="80"/>
                    </a:cubicBezTo>
                    <a:cubicBezTo>
                      <a:pt x="271" y="68"/>
                      <a:pt x="274" y="55"/>
                      <a:pt x="272" y="44"/>
                    </a:cubicBezTo>
                    <a:cubicBezTo>
                      <a:pt x="270" y="25"/>
                      <a:pt x="235" y="29"/>
                      <a:pt x="229" y="42"/>
                    </a:cubicBezTo>
                    <a:cubicBezTo>
                      <a:pt x="233" y="43"/>
                      <a:pt x="237" y="43"/>
                      <a:pt x="240" y="46"/>
                    </a:cubicBezTo>
                    <a:cubicBezTo>
                      <a:pt x="236" y="47"/>
                      <a:pt x="234" y="49"/>
                      <a:pt x="234" y="53"/>
                    </a:cubicBezTo>
                    <a:cubicBezTo>
                      <a:pt x="233" y="59"/>
                      <a:pt x="233" y="72"/>
                      <a:pt x="234" y="79"/>
                    </a:cubicBezTo>
                    <a:cubicBezTo>
                      <a:pt x="234" y="80"/>
                      <a:pt x="234" y="82"/>
                      <a:pt x="234" y="83"/>
                    </a:cubicBezTo>
                    <a:cubicBezTo>
                      <a:pt x="237" y="90"/>
                      <a:pt x="249" y="89"/>
                      <a:pt x="251" y="83"/>
                    </a:cubicBezTo>
                    <a:cubicBezTo>
                      <a:pt x="254" y="75"/>
                      <a:pt x="246" y="67"/>
                      <a:pt x="239" y="71"/>
                    </a:cubicBezTo>
                    <a:cubicBezTo>
                      <a:pt x="238" y="58"/>
                      <a:pt x="238" y="47"/>
                      <a:pt x="248" y="46"/>
                    </a:cubicBezTo>
                    <a:cubicBezTo>
                      <a:pt x="245" y="43"/>
                      <a:pt x="241" y="42"/>
                      <a:pt x="237" y="40"/>
                    </a:cubicBezTo>
                    <a:cubicBezTo>
                      <a:pt x="245" y="33"/>
                      <a:pt x="265" y="34"/>
                      <a:pt x="267" y="45"/>
                    </a:cubicBezTo>
                    <a:cubicBezTo>
                      <a:pt x="269" y="57"/>
                      <a:pt x="266" y="74"/>
                      <a:pt x="267" y="87"/>
                    </a:cubicBezTo>
                    <a:cubicBezTo>
                      <a:pt x="272" y="87"/>
                      <a:pt x="272" y="87"/>
                      <a:pt x="272" y="87"/>
                    </a:cubicBezTo>
                    <a:cubicBezTo>
                      <a:pt x="276" y="83"/>
                      <a:pt x="282" y="78"/>
                      <a:pt x="287" y="75"/>
                    </a:cubicBezTo>
                    <a:cubicBezTo>
                      <a:pt x="286" y="79"/>
                      <a:pt x="287" y="83"/>
                      <a:pt x="289" y="85"/>
                    </a:cubicBezTo>
                    <a:cubicBezTo>
                      <a:pt x="297" y="94"/>
                      <a:pt x="312" y="83"/>
                      <a:pt x="306" y="72"/>
                    </a:cubicBezTo>
                    <a:close/>
                    <a:moveTo>
                      <a:pt x="239" y="76"/>
                    </a:moveTo>
                    <a:cubicBezTo>
                      <a:pt x="240" y="75"/>
                      <a:pt x="242" y="74"/>
                      <a:pt x="245" y="75"/>
                    </a:cubicBezTo>
                    <a:cubicBezTo>
                      <a:pt x="247" y="76"/>
                      <a:pt x="247" y="81"/>
                      <a:pt x="246" y="82"/>
                    </a:cubicBezTo>
                    <a:cubicBezTo>
                      <a:pt x="242" y="86"/>
                      <a:pt x="236" y="80"/>
                      <a:pt x="239" y="76"/>
                    </a:cubicBezTo>
                    <a:close/>
                    <a:moveTo>
                      <a:pt x="301" y="82"/>
                    </a:moveTo>
                    <a:cubicBezTo>
                      <a:pt x="294" y="88"/>
                      <a:pt x="286" y="74"/>
                      <a:pt x="295" y="72"/>
                    </a:cubicBezTo>
                    <a:cubicBezTo>
                      <a:pt x="297" y="72"/>
                      <a:pt x="299" y="72"/>
                      <a:pt x="301" y="72"/>
                    </a:cubicBezTo>
                    <a:cubicBezTo>
                      <a:pt x="303" y="74"/>
                      <a:pt x="303" y="80"/>
                      <a:pt x="301" y="82"/>
                    </a:cubicBezTo>
                    <a:close/>
                    <a:moveTo>
                      <a:pt x="98" y="48"/>
                    </a:moveTo>
                    <a:cubicBezTo>
                      <a:pt x="97" y="37"/>
                      <a:pt x="87" y="30"/>
                      <a:pt x="75" y="31"/>
                    </a:cubicBezTo>
                    <a:cubicBezTo>
                      <a:pt x="62" y="32"/>
                      <a:pt x="55" y="42"/>
                      <a:pt x="55" y="58"/>
                    </a:cubicBezTo>
                    <a:cubicBezTo>
                      <a:pt x="57" y="58"/>
                      <a:pt x="60" y="58"/>
                      <a:pt x="61" y="57"/>
                    </a:cubicBezTo>
                    <a:cubicBezTo>
                      <a:pt x="60" y="46"/>
                      <a:pt x="64" y="40"/>
                      <a:pt x="71" y="37"/>
                    </a:cubicBezTo>
                    <a:cubicBezTo>
                      <a:pt x="81" y="33"/>
                      <a:pt x="91" y="39"/>
                      <a:pt x="93" y="47"/>
                    </a:cubicBezTo>
                    <a:cubicBezTo>
                      <a:pt x="95" y="57"/>
                      <a:pt x="92" y="71"/>
                      <a:pt x="93" y="82"/>
                    </a:cubicBezTo>
                    <a:cubicBezTo>
                      <a:pt x="86" y="82"/>
                      <a:pt x="78" y="83"/>
                      <a:pt x="71" y="82"/>
                    </a:cubicBezTo>
                    <a:cubicBezTo>
                      <a:pt x="71" y="63"/>
                      <a:pt x="71" y="63"/>
                      <a:pt x="71" y="63"/>
                    </a:cubicBezTo>
                    <a:cubicBezTo>
                      <a:pt x="78" y="67"/>
                      <a:pt x="86" y="60"/>
                      <a:pt x="83" y="51"/>
                    </a:cubicBezTo>
                    <a:cubicBezTo>
                      <a:pt x="81" y="44"/>
                      <a:pt x="69" y="43"/>
                      <a:pt x="66" y="51"/>
                    </a:cubicBezTo>
                    <a:cubicBezTo>
                      <a:pt x="64" y="55"/>
                      <a:pt x="65" y="63"/>
                      <a:pt x="65" y="69"/>
                    </a:cubicBezTo>
                    <a:cubicBezTo>
                      <a:pt x="65" y="87"/>
                      <a:pt x="65" y="87"/>
                      <a:pt x="65" y="87"/>
                    </a:cubicBezTo>
                    <a:cubicBezTo>
                      <a:pt x="98" y="87"/>
                      <a:pt x="98" y="87"/>
                      <a:pt x="98" y="87"/>
                    </a:cubicBezTo>
                    <a:cubicBezTo>
                      <a:pt x="98" y="74"/>
                      <a:pt x="100" y="59"/>
                      <a:pt x="98" y="48"/>
                    </a:cubicBezTo>
                    <a:close/>
                    <a:moveTo>
                      <a:pt x="77" y="51"/>
                    </a:moveTo>
                    <a:cubicBezTo>
                      <a:pt x="79" y="52"/>
                      <a:pt x="79" y="55"/>
                      <a:pt x="78" y="57"/>
                    </a:cubicBezTo>
                    <a:cubicBezTo>
                      <a:pt x="78" y="58"/>
                      <a:pt x="78" y="58"/>
                      <a:pt x="77" y="58"/>
                    </a:cubicBezTo>
                    <a:cubicBezTo>
                      <a:pt x="69" y="63"/>
                      <a:pt x="68" y="46"/>
                      <a:pt x="77" y="51"/>
                    </a:cubicBezTo>
                    <a:close/>
                    <a:moveTo>
                      <a:pt x="359" y="47"/>
                    </a:moveTo>
                    <a:cubicBezTo>
                      <a:pt x="357" y="37"/>
                      <a:pt x="348" y="30"/>
                      <a:pt x="335" y="31"/>
                    </a:cubicBezTo>
                    <a:cubicBezTo>
                      <a:pt x="323" y="32"/>
                      <a:pt x="317" y="43"/>
                      <a:pt x="316" y="55"/>
                    </a:cubicBezTo>
                    <a:cubicBezTo>
                      <a:pt x="316" y="64"/>
                      <a:pt x="317" y="76"/>
                      <a:pt x="316" y="87"/>
                    </a:cubicBezTo>
                    <a:cubicBezTo>
                      <a:pt x="322" y="87"/>
                      <a:pt x="322" y="87"/>
                      <a:pt x="322" y="87"/>
                    </a:cubicBezTo>
                    <a:cubicBezTo>
                      <a:pt x="325" y="78"/>
                      <a:pt x="329" y="69"/>
                      <a:pt x="331" y="59"/>
                    </a:cubicBezTo>
                    <a:cubicBezTo>
                      <a:pt x="333" y="61"/>
                      <a:pt x="336" y="63"/>
                      <a:pt x="339" y="62"/>
                    </a:cubicBezTo>
                    <a:cubicBezTo>
                      <a:pt x="355" y="60"/>
                      <a:pt x="345" y="36"/>
                      <a:pt x="332" y="45"/>
                    </a:cubicBezTo>
                    <a:cubicBezTo>
                      <a:pt x="329" y="48"/>
                      <a:pt x="328" y="54"/>
                      <a:pt x="326" y="60"/>
                    </a:cubicBezTo>
                    <a:cubicBezTo>
                      <a:pt x="325" y="65"/>
                      <a:pt x="323" y="70"/>
                      <a:pt x="321" y="75"/>
                    </a:cubicBezTo>
                    <a:cubicBezTo>
                      <a:pt x="321" y="60"/>
                      <a:pt x="320" y="46"/>
                      <a:pt x="327" y="39"/>
                    </a:cubicBezTo>
                    <a:cubicBezTo>
                      <a:pt x="336" y="32"/>
                      <a:pt x="350" y="37"/>
                      <a:pt x="353" y="46"/>
                    </a:cubicBezTo>
                    <a:cubicBezTo>
                      <a:pt x="356" y="57"/>
                      <a:pt x="352" y="74"/>
                      <a:pt x="354" y="87"/>
                    </a:cubicBezTo>
                    <a:cubicBezTo>
                      <a:pt x="359" y="87"/>
                      <a:pt x="359" y="87"/>
                      <a:pt x="359" y="87"/>
                    </a:cubicBezTo>
                    <a:cubicBezTo>
                      <a:pt x="358" y="74"/>
                      <a:pt x="360" y="60"/>
                      <a:pt x="359" y="47"/>
                    </a:cubicBezTo>
                    <a:close/>
                    <a:moveTo>
                      <a:pt x="341" y="57"/>
                    </a:moveTo>
                    <a:cubicBezTo>
                      <a:pt x="339" y="57"/>
                      <a:pt x="336" y="57"/>
                      <a:pt x="335" y="57"/>
                    </a:cubicBezTo>
                    <a:cubicBezTo>
                      <a:pt x="328" y="45"/>
                      <a:pt x="349" y="48"/>
                      <a:pt x="341" y="57"/>
                    </a:cubicBezTo>
                    <a:close/>
                    <a:moveTo>
                      <a:pt x="217" y="47"/>
                    </a:moveTo>
                    <a:cubicBezTo>
                      <a:pt x="215" y="37"/>
                      <a:pt x="206" y="30"/>
                      <a:pt x="193" y="31"/>
                    </a:cubicBezTo>
                    <a:cubicBezTo>
                      <a:pt x="181" y="32"/>
                      <a:pt x="175" y="43"/>
                      <a:pt x="174" y="55"/>
                    </a:cubicBezTo>
                    <a:cubicBezTo>
                      <a:pt x="174" y="64"/>
                      <a:pt x="175" y="76"/>
                      <a:pt x="174" y="87"/>
                    </a:cubicBezTo>
                    <a:cubicBezTo>
                      <a:pt x="180" y="87"/>
                      <a:pt x="180" y="87"/>
                      <a:pt x="180" y="87"/>
                    </a:cubicBezTo>
                    <a:cubicBezTo>
                      <a:pt x="183" y="78"/>
                      <a:pt x="187" y="69"/>
                      <a:pt x="189" y="59"/>
                    </a:cubicBezTo>
                    <a:cubicBezTo>
                      <a:pt x="191" y="61"/>
                      <a:pt x="194" y="63"/>
                      <a:pt x="197" y="62"/>
                    </a:cubicBezTo>
                    <a:cubicBezTo>
                      <a:pt x="213" y="60"/>
                      <a:pt x="203" y="36"/>
                      <a:pt x="191" y="45"/>
                    </a:cubicBezTo>
                    <a:cubicBezTo>
                      <a:pt x="187" y="48"/>
                      <a:pt x="186" y="54"/>
                      <a:pt x="185" y="60"/>
                    </a:cubicBezTo>
                    <a:cubicBezTo>
                      <a:pt x="183" y="65"/>
                      <a:pt x="181" y="70"/>
                      <a:pt x="179" y="75"/>
                    </a:cubicBezTo>
                    <a:cubicBezTo>
                      <a:pt x="179" y="60"/>
                      <a:pt x="178" y="46"/>
                      <a:pt x="185" y="39"/>
                    </a:cubicBezTo>
                    <a:cubicBezTo>
                      <a:pt x="194" y="32"/>
                      <a:pt x="208" y="37"/>
                      <a:pt x="211" y="46"/>
                    </a:cubicBezTo>
                    <a:cubicBezTo>
                      <a:pt x="214" y="57"/>
                      <a:pt x="210" y="74"/>
                      <a:pt x="212" y="87"/>
                    </a:cubicBezTo>
                    <a:cubicBezTo>
                      <a:pt x="217" y="87"/>
                      <a:pt x="217" y="87"/>
                      <a:pt x="217" y="87"/>
                    </a:cubicBezTo>
                    <a:cubicBezTo>
                      <a:pt x="216" y="74"/>
                      <a:pt x="218" y="60"/>
                      <a:pt x="217" y="47"/>
                    </a:cubicBezTo>
                    <a:close/>
                    <a:moveTo>
                      <a:pt x="199" y="57"/>
                    </a:moveTo>
                    <a:cubicBezTo>
                      <a:pt x="197" y="57"/>
                      <a:pt x="195" y="57"/>
                      <a:pt x="193" y="57"/>
                    </a:cubicBezTo>
                    <a:cubicBezTo>
                      <a:pt x="186" y="45"/>
                      <a:pt x="207" y="48"/>
                      <a:pt x="199" y="57"/>
                    </a:cubicBezTo>
                    <a:close/>
                    <a:moveTo>
                      <a:pt x="39" y="32"/>
                    </a:moveTo>
                    <a:cubicBezTo>
                      <a:pt x="39" y="48"/>
                      <a:pt x="40" y="66"/>
                      <a:pt x="39" y="82"/>
                    </a:cubicBezTo>
                    <a:cubicBezTo>
                      <a:pt x="36" y="82"/>
                      <a:pt x="31" y="83"/>
                      <a:pt x="28" y="82"/>
                    </a:cubicBezTo>
                    <a:cubicBezTo>
                      <a:pt x="29" y="72"/>
                      <a:pt x="27" y="64"/>
                      <a:pt x="28" y="56"/>
                    </a:cubicBezTo>
                    <a:cubicBezTo>
                      <a:pt x="29" y="51"/>
                      <a:pt x="33" y="48"/>
                      <a:pt x="33" y="42"/>
                    </a:cubicBezTo>
                    <a:cubicBezTo>
                      <a:pt x="33" y="25"/>
                      <a:pt x="0" y="28"/>
                      <a:pt x="3" y="48"/>
                    </a:cubicBezTo>
                    <a:cubicBezTo>
                      <a:pt x="4" y="51"/>
                      <a:pt x="6" y="54"/>
                      <a:pt x="8" y="55"/>
                    </a:cubicBezTo>
                    <a:cubicBezTo>
                      <a:pt x="16" y="59"/>
                      <a:pt x="26" y="48"/>
                      <a:pt x="20" y="41"/>
                    </a:cubicBezTo>
                    <a:cubicBezTo>
                      <a:pt x="18" y="39"/>
                      <a:pt x="16" y="38"/>
                      <a:pt x="13" y="37"/>
                    </a:cubicBezTo>
                    <a:cubicBezTo>
                      <a:pt x="19" y="35"/>
                      <a:pt x="27" y="35"/>
                      <a:pt x="28" y="42"/>
                    </a:cubicBezTo>
                    <a:cubicBezTo>
                      <a:pt x="28" y="47"/>
                      <a:pt x="24" y="50"/>
                      <a:pt x="23" y="56"/>
                    </a:cubicBezTo>
                    <a:cubicBezTo>
                      <a:pt x="22" y="65"/>
                      <a:pt x="24" y="74"/>
                      <a:pt x="23" y="82"/>
                    </a:cubicBezTo>
                    <a:cubicBezTo>
                      <a:pt x="16" y="82"/>
                      <a:pt x="16" y="82"/>
                      <a:pt x="16" y="82"/>
                    </a:cubicBezTo>
                    <a:cubicBezTo>
                      <a:pt x="16" y="83"/>
                      <a:pt x="16" y="86"/>
                      <a:pt x="16" y="87"/>
                    </a:cubicBezTo>
                    <a:cubicBezTo>
                      <a:pt x="45" y="87"/>
                      <a:pt x="45" y="87"/>
                      <a:pt x="45" y="87"/>
                    </a:cubicBezTo>
                    <a:cubicBezTo>
                      <a:pt x="45" y="32"/>
                      <a:pt x="45" y="32"/>
                      <a:pt x="45" y="32"/>
                    </a:cubicBezTo>
                    <a:lnTo>
                      <a:pt x="39" y="32"/>
                    </a:lnTo>
                    <a:close/>
                    <a:moveTo>
                      <a:pt x="15" y="42"/>
                    </a:moveTo>
                    <a:cubicBezTo>
                      <a:pt x="20" y="46"/>
                      <a:pt x="14" y="53"/>
                      <a:pt x="9" y="50"/>
                    </a:cubicBezTo>
                    <a:cubicBezTo>
                      <a:pt x="6" y="47"/>
                      <a:pt x="9" y="39"/>
                      <a:pt x="15" y="42"/>
                    </a:cubicBezTo>
                    <a:close/>
                    <a:moveTo>
                      <a:pt x="456" y="31"/>
                    </a:moveTo>
                    <a:cubicBezTo>
                      <a:pt x="456" y="82"/>
                      <a:pt x="456" y="82"/>
                      <a:pt x="456" y="82"/>
                    </a:cubicBezTo>
                    <a:cubicBezTo>
                      <a:pt x="429" y="82"/>
                      <a:pt x="429" y="82"/>
                      <a:pt x="429" y="82"/>
                    </a:cubicBezTo>
                    <a:cubicBezTo>
                      <a:pt x="429" y="59"/>
                      <a:pt x="429" y="59"/>
                      <a:pt x="429" y="59"/>
                    </a:cubicBezTo>
                    <a:cubicBezTo>
                      <a:pt x="429" y="46"/>
                      <a:pt x="432" y="29"/>
                      <a:pt x="418" y="31"/>
                    </a:cubicBezTo>
                    <a:cubicBezTo>
                      <a:pt x="406" y="32"/>
                      <a:pt x="409" y="54"/>
                      <a:pt x="423" y="49"/>
                    </a:cubicBezTo>
                    <a:cubicBezTo>
                      <a:pt x="423" y="82"/>
                      <a:pt x="423" y="82"/>
                      <a:pt x="423" y="82"/>
                    </a:cubicBezTo>
                    <a:cubicBezTo>
                      <a:pt x="421" y="82"/>
                      <a:pt x="418" y="82"/>
                      <a:pt x="417" y="82"/>
                    </a:cubicBezTo>
                    <a:cubicBezTo>
                      <a:pt x="417" y="87"/>
                      <a:pt x="417" y="87"/>
                      <a:pt x="417" y="87"/>
                    </a:cubicBezTo>
                    <a:cubicBezTo>
                      <a:pt x="461" y="87"/>
                      <a:pt x="461" y="87"/>
                      <a:pt x="461" y="87"/>
                    </a:cubicBezTo>
                    <a:cubicBezTo>
                      <a:pt x="461" y="31"/>
                      <a:pt x="461" y="31"/>
                      <a:pt x="461" y="31"/>
                    </a:cubicBezTo>
                    <a:lnTo>
                      <a:pt x="456" y="31"/>
                    </a:lnTo>
                    <a:close/>
                    <a:moveTo>
                      <a:pt x="423" y="43"/>
                    </a:moveTo>
                    <a:cubicBezTo>
                      <a:pt x="419" y="46"/>
                      <a:pt x="413" y="43"/>
                      <a:pt x="416" y="37"/>
                    </a:cubicBezTo>
                    <a:cubicBezTo>
                      <a:pt x="420" y="33"/>
                      <a:pt x="427" y="38"/>
                      <a:pt x="423" y="43"/>
                    </a:cubicBezTo>
                    <a:close/>
                    <a:moveTo>
                      <a:pt x="154" y="31"/>
                    </a:moveTo>
                    <a:cubicBezTo>
                      <a:pt x="154" y="82"/>
                      <a:pt x="154" y="82"/>
                      <a:pt x="154" y="82"/>
                    </a:cubicBezTo>
                    <a:cubicBezTo>
                      <a:pt x="127" y="82"/>
                      <a:pt x="127" y="82"/>
                      <a:pt x="127" y="82"/>
                    </a:cubicBezTo>
                    <a:cubicBezTo>
                      <a:pt x="127" y="59"/>
                      <a:pt x="127" y="59"/>
                      <a:pt x="127" y="59"/>
                    </a:cubicBezTo>
                    <a:cubicBezTo>
                      <a:pt x="127" y="46"/>
                      <a:pt x="130" y="29"/>
                      <a:pt x="116" y="31"/>
                    </a:cubicBezTo>
                    <a:cubicBezTo>
                      <a:pt x="104" y="32"/>
                      <a:pt x="107" y="54"/>
                      <a:pt x="122" y="49"/>
                    </a:cubicBezTo>
                    <a:cubicBezTo>
                      <a:pt x="122" y="82"/>
                      <a:pt x="122" y="82"/>
                      <a:pt x="122" y="82"/>
                    </a:cubicBezTo>
                    <a:cubicBezTo>
                      <a:pt x="119" y="82"/>
                      <a:pt x="117" y="82"/>
                      <a:pt x="115" y="82"/>
                    </a:cubicBezTo>
                    <a:cubicBezTo>
                      <a:pt x="115" y="87"/>
                      <a:pt x="115" y="87"/>
                      <a:pt x="115" y="87"/>
                    </a:cubicBezTo>
                    <a:cubicBezTo>
                      <a:pt x="160" y="87"/>
                      <a:pt x="160" y="87"/>
                      <a:pt x="160" y="87"/>
                    </a:cubicBezTo>
                    <a:cubicBezTo>
                      <a:pt x="160" y="31"/>
                      <a:pt x="160" y="31"/>
                      <a:pt x="160" y="31"/>
                    </a:cubicBezTo>
                    <a:lnTo>
                      <a:pt x="154" y="31"/>
                    </a:lnTo>
                    <a:close/>
                    <a:moveTo>
                      <a:pt x="121" y="43"/>
                    </a:moveTo>
                    <a:cubicBezTo>
                      <a:pt x="117" y="46"/>
                      <a:pt x="111" y="43"/>
                      <a:pt x="114" y="37"/>
                    </a:cubicBezTo>
                    <a:cubicBezTo>
                      <a:pt x="118" y="33"/>
                      <a:pt x="125" y="38"/>
                      <a:pt x="121" y="43"/>
                    </a:cubicBezTo>
                    <a:close/>
                    <a:moveTo>
                      <a:pt x="412" y="2"/>
                    </a:moveTo>
                    <a:cubicBezTo>
                      <a:pt x="407" y="10"/>
                      <a:pt x="399" y="15"/>
                      <a:pt x="389" y="18"/>
                    </a:cubicBezTo>
                    <a:cubicBezTo>
                      <a:pt x="391" y="16"/>
                      <a:pt x="391" y="16"/>
                      <a:pt x="391" y="14"/>
                    </a:cubicBezTo>
                    <a:cubicBezTo>
                      <a:pt x="393" y="0"/>
                      <a:pt x="372" y="2"/>
                      <a:pt x="374" y="15"/>
                    </a:cubicBezTo>
                    <a:cubicBezTo>
                      <a:pt x="375" y="21"/>
                      <a:pt x="383" y="23"/>
                      <a:pt x="390" y="22"/>
                    </a:cubicBezTo>
                    <a:cubicBezTo>
                      <a:pt x="402" y="21"/>
                      <a:pt x="410" y="12"/>
                      <a:pt x="416" y="5"/>
                    </a:cubicBezTo>
                    <a:cubicBezTo>
                      <a:pt x="414" y="4"/>
                      <a:pt x="413" y="3"/>
                      <a:pt x="412" y="2"/>
                    </a:cubicBezTo>
                    <a:close/>
                    <a:moveTo>
                      <a:pt x="379" y="15"/>
                    </a:moveTo>
                    <a:cubicBezTo>
                      <a:pt x="376" y="9"/>
                      <a:pt x="384" y="6"/>
                      <a:pt x="386" y="10"/>
                    </a:cubicBezTo>
                    <a:cubicBezTo>
                      <a:pt x="389" y="14"/>
                      <a:pt x="383" y="19"/>
                      <a:pt x="379" y="1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8" name="Freeform 247">
                <a:extLst>
                  <a:ext uri="{FF2B5EF4-FFF2-40B4-BE49-F238E27FC236}">
                    <a16:creationId xmlns:a16="http://schemas.microsoft.com/office/drawing/2014/main" id="{2E2E63F5-8CE3-9A41-B083-FAAAA7813E2F}"/>
                  </a:ext>
                  <a:ext uri="{C183D7F6-B498-43B3-948B-1728B52AA6E4}">
                    <adec:decorative xmlns:adec="http://schemas.microsoft.com/office/drawing/2017/decorative" val="1"/>
                  </a:ext>
                </a:extLst>
              </p:cNvPr>
              <p:cNvSpPr>
                <a:spLocks noEditPoints="1"/>
              </p:cNvSpPr>
              <p:nvPr/>
            </p:nvSpPr>
            <p:spPr bwMode="auto">
              <a:xfrm>
                <a:off x="6580992" y="4380185"/>
                <a:ext cx="307978" cy="893864"/>
              </a:xfrm>
              <a:custGeom>
                <a:avLst/>
                <a:gdLst>
                  <a:gd name="T0" fmla="*/ 114 w 126"/>
                  <a:gd name="T1" fmla="*/ 228 h 345"/>
                  <a:gd name="T2" fmla="*/ 119 w 126"/>
                  <a:gd name="T3" fmla="*/ 243 h 345"/>
                  <a:gd name="T4" fmla="*/ 117 w 126"/>
                  <a:gd name="T5" fmla="*/ 282 h 345"/>
                  <a:gd name="T6" fmla="*/ 103 w 126"/>
                  <a:gd name="T7" fmla="*/ 288 h 345"/>
                  <a:gd name="T8" fmla="*/ 117 w 126"/>
                  <a:gd name="T9" fmla="*/ 282 h 345"/>
                  <a:gd name="T10" fmla="*/ 104 w 126"/>
                  <a:gd name="T11" fmla="*/ 240 h 345"/>
                  <a:gd name="T12" fmla="*/ 107 w 126"/>
                  <a:gd name="T13" fmla="*/ 255 h 345"/>
                  <a:gd name="T14" fmla="*/ 111 w 126"/>
                  <a:gd name="T15" fmla="*/ 267 h 345"/>
                  <a:gd name="T16" fmla="*/ 97 w 126"/>
                  <a:gd name="T17" fmla="*/ 273 h 345"/>
                  <a:gd name="T18" fmla="*/ 111 w 126"/>
                  <a:gd name="T19" fmla="*/ 267 h 345"/>
                  <a:gd name="T20" fmla="*/ 97 w 126"/>
                  <a:gd name="T21" fmla="*/ 225 h 345"/>
                  <a:gd name="T22" fmla="*/ 101 w 126"/>
                  <a:gd name="T23" fmla="*/ 241 h 345"/>
                  <a:gd name="T24" fmla="*/ 47 w 126"/>
                  <a:gd name="T25" fmla="*/ 59 h 345"/>
                  <a:gd name="T26" fmla="*/ 62 w 126"/>
                  <a:gd name="T27" fmla="*/ 27 h 345"/>
                  <a:gd name="T28" fmla="*/ 63 w 126"/>
                  <a:gd name="T29" fmla="*/ 44 h 345"/>
                  <a:gd name="T30" fmla="*/ 58 w 126"/>
                  <a:gd name="T31" fmla="*/ 48 h 345"/>
                  <a:gd name="T32" fmla="*/ 0 w 126"/>
                  <a:gd name="T33" fmla="*/ 27 h 345"/>
                  <a:gd name="T34" fmla="*/ 47 w 126"/>
                  <a:gd name="T35" fmla="*/ 59 h 345"/>
                  <a:gd name="T36" fmla="*/ 80 w 126"/>
                  <a:gd name="T37" fmla="*/ 140 h 345"/>
                  <a:gd name="T38" fmla="*/ 65 w 126"/>
                  <a:gd name="T39" fmla="*/ 149 h 345"/>
                  <a:gd name="T40" fmla="*/ 84 w 126"/>
                  <a:gd name="T41" fmla="*/ 116 h 345"/>
                  <a:gd name="T42" fmla="*/ 75 w 126"/>
                  <a:gd name="T43" fmla="*/ 109 h 345"/>
                  <a:gd name="T44" fmla="*/ 24 w 126"/>
                  <a:gd name="T45" fmla="*/ 86 h 345"/>
                  <a:gd name="T46" fmla="*/ 24 w 126"/>
                  <a:gd name="T47" fmla="*/ 64 h 345"/>
                  <a:gd name="T48" fmla="*/ 16 w 126"/>
                  <a:gd name="T49" fmla="*/ 95 h 345"/>
                  <a:gd name="T50" fmla="*/ 72 w 126"/>
                  <a:gd name="T51" fmla="*/ 155 h 345"/>
                  <a:gd name="T52" fmla="*/ 51 w 126"/>
                  <a:gd name="T53" fmla="*/ 213 h 345"/>
                  <a:gd name="T54" fmla="*/ 52 w 126"/>
                  <a:gd name="T55" fmla="*/ 244 h 345"/>
                  <a:gd name="T56" fmla="*/ 55 w 126"/>
                  <a:gd name="T57" fmla="*/ 317 h 345"/>
                  <a:gd name="T58" fmla="*/ 83 w 126"/>
                  <a:gd name="T59" fmla="*/ 335 h 345"/>
                  <a:gd name="T60" fmla="*/ 88 w 126"/>
                  <a:gd name="T61" fmla="*/ 286 h 345"/>
                  <a:gd name="T62" fmla="*/ 59 w 126"/>
                  <a:gd name="T63" fmla="*/ 288 h 345"/>
                  <a:gd name="T64" fmla="*/ 82 w 126"/>
                  <a:gd name="T65" fmla="*/ 257 h 345"/>
                  <a:gd name="T66" fmla="*/ 74 w 126"/>
                  <a:gd name="T67" fmla="*/ 252 h 345"/>
                  <a:gd name="T68" fmla="*/ 77 w 126"/>
                  <a:gd name="T69" fmla="*/ 243 h 345"/>
                  <a:gd name="T70" fmla="*/ 60 w 126"/>
                  <a:gd name="T71" fmla="*/ 239 h 345"/>
                  <a:gd name="T72" fmla="*/ 77 w 126"/>
                  <a:gd name="T73" fmla="*/ 212 h 345"/>
                  <a:gd name="T74" fmla="*/ 60 w 126"/>
                  <a:gd name="T75" fmla="*/ 207 h 345"/>
                  <a:gd name="T76" fmla="*/ 91 w 126"/>
                  <a:gd name="T77" fmla="*/ 148 h 345"/>
                  <a:gd name="T78" fmla="*/ 115 w 126"/>
                  <a:gd name="T79" fmla="*/ 169 h 345"/>
                  <a:gd name="T80" fmla="*/ 90 w 126"/>
                  <a:gd name="T81" fmla="*/ 128 h 345"/>
                  <a:gd name="T82" fmla="*/ 74 w 126"/>
                  <a:gd name="T83" fmla="*/ 331 h 345"/>
                  <a:gd name="T84" fmla="*/ 66 w 126"/>
                  <a:gd name="T85" fmla="*/ 32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345">
                    <a:moveTo>
                      <a:pt x="124" y="232"/>
                    </a:moveTo>
                    <a:cubicBezTo>
                      <a:pt x="121" y="231"/>
                      <a:pt x="117" y="229"/>
                      <a:pt x="114" y="228"/>
                    </a:cubicBezTo>
                    <a:cubicBezTo>
                      <a:pt x="113" y="231"/>
                      <a:pt x="111" y="235"/>
                      <a:pt x="109" y="238"/>
                    </a:cubicBezTo>
                    <a:cubicBezTo>
                      <a:pt x="112" y="240"/>
                      <a:pt x="116" y="241"/>
                      <a:pt x="119" y="243"/>
                    </a:cubicBezTo>
                    <a:cubicBezTo>
                      <a:pt x="121" y="240"/>
                      <a:pt x="122" y="236"/>
                      <a:pt x="124" y="232"/>
                    </a:cubicBezTo>
                    <a:close/>
                    <a:moveTo>
                      <a:pt x="117" y="282"/>
                    </a:moveTo>
                    <a:cubicBezTo>
                      <a:pt x="114" y="281"/>
                      <a:pt x="111" y="279"/>
                      <a:pt x="109" y="278"/>
                    </a:cubicBezTo>
                    <a:cubicBezTo>
                      <a:pt x="106" y="281"/>
                      <a:pt x="104" y="284"/>
                      <a:pt x="103" y="288"/>
                    </a:cubicBezTo>
                    <a:cubicBezTo>
                      <a:pt x="106" y="290"/>
                      <a:pt x="109" y="291"/>
                      <a:pt x="112" y="293"/>
                    </a:cubicBezTo>
                    <a:cubicBezTo>
                      <a:pt x="114" y="289"/>
                      <a:pt x="116" y="286"/>
                      <a:pt x="117" y="282"/>
                    </a:cubicBezTo>
                    <a:close/>
                    <a:moveTo>
                      <a:pt x="112" y="245"/>
                    </a:moveTo>
                    <a:cubicBezTo>
                      <a:pt x="109" y="243"/>
                      <a:pt x="106" y="242"/>
                      <a:pt x="104" y="240"/>
                    </a:cubicBezTo>
                    <a:cubicBezTo>
                      <a:pt x="102" y="244"/>
                      <a:pt x="100" y="247"/>
                      <a:pt x="98" y="250"/>
                    </a:cubicBezTo>
                    <a:cubicBezTo>
                      <a:pt x="101" y="252"/>
                      <a:pt x="104" y="254"/>
                      <a:pt x="107" y="255"/>
                    </a:cubicBezTo>
                    <a:cubicBezTo>
                      <a:pt x="109" y="252"/>
                      <a:pt x="111" y="248"/>
                      <a:pt x="112" y="245"/>
                    </a:cubicBezTo>
                    <a:close/>
                    <a:moveTo>
                      <a:pt x="111" y="267"/>
                    </a:moveTo>
                    <a:cubicBezTo>
                      <a:pt x="108" y="266"/>
                      <a:pt x="105" y="264"/>
                      <a:pt x="102" y="263"/>
                    </a:cubicBezTo>
                    <a:cubicBezTo>
                      <a:pt x="100" y="266"/>
                      <a:pt x="98" y="269"/>
                      <a:pt x="97" y="273"/>
                    </a:cubicBezTo>
                    <a:cubicBezTo>
                      <a:pt x="100" y="275"/>
                      <a:pt x="103" y="276"/>
                      <a:pt x="106" y="278"/>
                    </a:cubicBezTo>
                    <a:cubicBezTo>
                      <a:pt x="108" y="274"/>
                      <a:pt x="110" y="271"/>
                      <a:pt x="111" y="267"/>
                    </a:cubicBezTo>
                    <a:close/>
                    <a:moveTo>
                      <a:pt x="106" y="230"/>
                    </a:moveTo>
                    <a:cubicBezTo>
                      <a:pt x="103" y="228"/>
                      <a:pt x="100" y="227"/>
                      <a:pt x="97" y="225"/>
                    </a:cubicBezTo>
                    <a:cubicBezTo>
                      <a:pt x="95" y="229"/>
                      <a:pt x="93" y="232"/>
                      <a:pt x="92" y="236"/>
                    </a:cubicBezTo>
                    <a:cubicBezTo>
                      <a:pt x="95" y="237"/>
                      <a:pt x="98" y="239"/>
                      <a:pt x="101" y="241"/>
                    </a:cubicBezTo>
                    <a:cubicBezTo>
                      <a:pt x="103" y="237"/>
                      <a:pt x="105" y="233"/>
                      <a:pt x="106" y="230"/>
                    </a:cubicBezTo>
                    <a:close/>
                    <a:moveTo>
                      <a:pt x="47" y="59"/>
                    </a:moveTo>
                    <a:cubicBezTo>
                      <a:pt x="73" y="60"/>
                      <a:pt x="87" y="36"/>
                      <a:pt x="63" y="26"/>
                    </a:cubicBezTo>
                    <a:cubicBezTo>
                      <a:pt x="63" y="26"/>
                      <a:pt x="62" y="27"/>
                      <a:pt x="62" y="27"/>
                    </a:cubicBezTo>
                    <a:cubicBezTo>
                      <a:pt x="61" y="29"/>
                      <a:pt x="65" y="32"/>
                      <a:pt x="66" y="34"/>
                    </a:cubicBezTo>
                    <a:cubicBezTo>
                      <a:pt x="66" y="40"/>
                      <a:pt x="64" y="41"/>
                      <a:pt x="63" y="44"/>
                    </a:cubicBezTo>
                    <a:cubicBezTo>
                      <a:pt x="62" y="45"/>
                      <a:pt x="60" y="47"/>
                      <a:pt x="59" y="48"/>
                    </a:cubicBezTo>
                    <a:cubicBezTo>
                      <a:pt x="59" y="48"/>
                      <a:pt x="59" y="48"/>
                      <a:pt x="58" y="48"/>
                    </a:cubicBezTo>
                    <a:cubicBezTo>
                      <a:pt x="58" y="0"/>
                      <a:pt x="27" y="22"/>
                      <a:pt x="0" y="26"/>
                    </a:cubicBezTo>
                    <a:cubicBezTo>
                      <a:pt x="0" y="26"/>
                      <a:pt x="0" y="27"/>
                      <a:pt x="0" y="27"/>
                    </a:cubicBezTo>
                    <a:cubicBezTo>
                      <a:pt x="12" y="33"/>
                      <a:pt x="26" y="23"/>
                      <a:pt x="39" y="23"/>
                    </a:cubicBezTo>
                    <a:cubicBezTo>
                      <a:pt x="47" y="30"/>
                      <a:pt x="48" y="45"/>
                      <a:pt x="47" y="59"/>
                    </a:cubicBezTo>
                    <a:close/>
                    <a:moveTo>
                      <a:pt x="90" y="128"/>
                    </a:moveTo>
                    <a:cubicBezTo>
                      <a:pt x="86" y="131"/>
                      <a:pt x="82" y="135"/>
                      <a:pt x="80" y="140"/>
                    </a:cubicBezTo>
                    <a:cubicBezTo>
                      <a:pt x="80" y="140"/>
                      <a:pt x="81" y="141"/>
                      <a:pt x="82" y="141"/>
                    </a:cubicBezTo>
                    <a:cubicBezTo>
                      <a:pt x="80" y="147"/>
                      <a:pt x="72" y="155"/>
                      <a:pt x="65" y="149"/>
                    </a:cubicBezTo>
                    <a:cubicBezTo>
                      <a:pt x="60" y="145"/>
                      <a:pt x="58" y="134"/>
                      <a:pt x="59" y="124"/>
                    </a:cubicBezTo>
                    <a:cubicBezTo>
                      <a:pt x="72" y="124"/>
                      <a:pt x="76" y="119"/>
                      <a:pt x="84" y="116"/>
                    </a:cubicBezTo>
                    <a:cubicBezTo>
                      <a:pt x="84" y="115"/>
                      <a:pt x="85" y="114"/>
                      <a:pt x="85" y="113"/>
                    </a:cubicBezTo>
                    <a:cubicBezTo>
                      <a:pt x="82" y="112"/>
                      <a:pt x="79" y="111"/>
                      <a:pt x="75" y="109"/>
                    </a:cubicBezTo>
                    <a:cubicBezTo>
                      <a:pt x="71" y="113"/>
                      <a:pt x="66" y="118"/>
                      <a:pt x="60" y="119"/>
                    </a:cubicBezTo>
                    <a:cubicBezTo>
                      <a:pt x="42" y="122"/>
                      <a:pt x="27" y="100"/>
                      <a:pt x="24" y="86"/>
                    </a:cubicBezTo>
                    <a:cubicBezTo>
                      <a:pt x="22" y="79"/>
                      <a:pt x="25" y="70"/>
                      <a:pt x="27" y="64"/>
                    </a:cubicBezTo>
                    <a:cubicBezTo>
                      <a:pt x="26" y="64"/>
                      <a:pt x="25" y="64"/>
                      <a:pt x="24" y="64"/>
                    </a:cubicBezTo>
                    <a:cubicBezTo>
                      <a:pt x="23" y="67"/>
                      <a:pt x="21" y="71"/>
                      <a:pt x="20" y="74"/>
                    </a:cubicBezTo>
                    <a:cubicBezTo>
                      <a:pt x="18" y="79"/>
                      <a:pt x="14" y="87"/>
                      <a:pt x="16" y="95"/>
                    </a:cubicBezTo>
                    <a:cubicBezTo>
                      <a:pt x="18" y="106"/>
                      <a:pt x="34" y="124"/>
                      <a:pt x="47" y="124"/>
                    </a:cubicBezTo>
                    <a:cubicBezTo>
                      <a:pt x="47" y="142"/>
                      <a:pt x="54" y="155"/>
                      <a:pt x="72" y="155"/>
                    </a:cubicBezTo>
                    <a:cubicBezTo>
                      <a:pt x="61" y="170"/>
                      <a:pt x="47" y="166"/>
                      <a:pt x="47" y="194"/>
                    </a:cubicBezTo>
                    <a:cubicBezTo>
                      <a:pt x="47" y="203"/>
                      <a:pt x="48" y="208"/>
                      <a:pt x="51" y="213"/>
                    </a:cubicBezTo>
                    <a:cubicBezTo>
                      <a:pt x="49" y="218"/>
                      <a:pt x="45" y="226"/>
                      <a:pt x="47" y="235"/>
                    </a:cubicBezTo>
                    <a:cubicBezTo>
                      <a:pt x="48" y="239"/>
                      <a:pt x="50" y="242"/>
                      <a:pt x="52" y="244"/>
                    </a:cubicBezTo>
                    <a:cubicBezTo>
                      <a:pt x="47" y="247"/>
                      <a:pt x="47" y="257"/>
                      <a:pt x="47" y="266"/>
                    </a:cubicBezTo>
                    <a:cubicBezTo>
                      <a:pt x="47" y="285"/>
                      <a:pt x="44" y="309"/>
                      <a:pt x="55" y="317"/>
                    </a:cubicBezTo>
                    <a:cubicBezTo>
                      <a:pt x="52" y="327"/>
                      <a:pt x="47" y="329"/>
                      <a:pt x="47" y="345"/>
                    </a:cubicBezTo>
                    <a:cubicBezTo>
                      <a:pt x="69" y="345"/>
                      <a:pt x="69" y="340"/>
                      <a:pt x="83" y="335"/>
                    </a:cubicBezTo>
                    <a:cubicBezTo>
                      <a:pt x="80" y="315"/>
                      <a:pt x="59" y="318"/>
                      <a:pt x="59" y="293"/>
                    </a:cubicBezTo>
                    <a:cubicBezTo>
                      <a:pt x="72" y="293"/>
                      <a:pt x="82" y="293"/>
                      <a:pt x="88" y="286"/>
                    </a:cubicBezTo>
                    <a:cubicBezTo>
                      <a:pt x="89" y="286"/>
                      <a:pt x="89" y="286"/>
                      <a:pt x="89" y="286"/>
                    </a:cubicBezTo>
                    <a:cubicBezTo>
                      <a:pt x="78" y="275"/>
                      <a:pt x="74" y="288"/>
                      <a:pt x="59" y="288"/>
                    </a:cubicBezTo>
                    <a:cubicBezTo>
                      <a:pt x="59" y="262"/>
                      <a:pt x="59" y="262"/>
                      <a:pt x="59" y="262"/>
                    </a:cubicBezTo>
                    <a:cubicBezTo>
                      <a:pt x="70" y="262"/>
                      <a:pt x="75" y="260"/>
                      <a:pt x="82" y="257"/>
                    </a:cubicBezTo>
                    <a:cubicBezTo>
                      <a:pt x="82" y="257"/>
                      <a:pt x="82" y="257"/>
                      <a:pt x="82" y="257"/>
                    </a:cubicBezTo>
                    <a:cubicBezTo>
                      <a:pt x="79" y="255"/>
                      <a:pt x="77" y="254"/>
                      <a:pt x="74" y="252"/>
                    </a:cubicBezTo>
                    <a:cubicBezTo>
                      <a:pt x="72" y="255"/>
                      <a:pt x="62" y="262"/>
                      <a:pt x="59" y="256"/>
                    </a:cubicBezTo>
                    <a:cubicBezTo>
                      <a:pt x="55" y="246"/>
                      <a:pt x="71" y="245"/>
                      <a:pt x="77" y="243"/>
                    </a:cubicBezTo>
                    <a:cubicBezTo>
                      <a:pt x="77" y="243"/>
                      <a:pt x="77" y="242"/>
                      <a:pt x="77" y="242"/>
                    </a:cubicBezTo>
                    <a:cubicBezTo>
                      <a:pt x="73" y="241"/>
                      <a:pt x="62" y="242"/>
                      <a:pt x="60" y="239"/>
                    </a:cubicBezTo>
                    <a:cubicBezTo>
                      <a:pt x="59" y="237"/>
                      <a:pt x="59" y="234"/>
                      <a:pt x="59" y="230"/>
                    </a:cubicBezTo>
                    <a:cubicBezTo>
                      <a:pt x="59" y="218"/>
                      <a:pt x="67" y="214"/>
                      <a:pt x="77" y="212"/>
                    </a:cubicBezTo>
                    <a:cubicBezTo>
                      <a:pt x="77" y="212"/>
                      <a:pt x="77" y="212"/>
                      <a:pt x="77" y="211"/>
                    </a:cubicBezTo>
                    <a:cubicBezTo>
                      <a:pt x="73" y="210"/>
                      <a:pt x="62" y="211"/>
                      <a:pt x="60" y="207"/>
                    </a:cubicBezTo>
                    <a:cubicBezTo>
                      <a:pt x="58" y="205"/>
                      <a:pt x="58" y="185"/>
                      <a:pt x="59" y="181"/>
                    </a:cubicBezTo>
                    <a:cubicBezTo>
                      <a:pt x="61" y="174"/>
                      <a:pt x="84" y="157"/>
                      <a:pt x="91" y="148"/>
                    </a:cubicBezTo>
                    <a:cubicBezTo>
                      <a:pt x="94" y="145"/>
                      <a:pt x="97" y="137"/>
                      <a:pt x="102" y="136"/>
                    </a:cubicBezTo>
                    <a:cubicBezTo>
                      <a:pt x="107" y="141"/>
                      <a:pt x="113" y="161"/>
                      <a:pt x="115" y="169"/>
                    </a:cubicBezTo>
                    <a:cubicBezTo>
                      <a:pt x="126" y="169"/>
                      <a:pt x="126" y="169"/>
                      <a:pt x="126" y="169"/>
                    </a:cubicBezTo>
                    <a:cubicBezTo>
                      <a:pt x="121" y="150"/>
                      <a:pt x="114" y="128"/>
                      <a:pt x="90" y="128"/>
                    </a:cubicBezTo>
                    <a:close/>
                    <a:moveTo>
                      <a:pt x="66" y="323"/>
                    </a:moveTo>
                    <a:cubicBezTo>
                      <a:pt x="67" y="321"/>
                      <a:pt x="73" y="328"/>
                      <a:pt x="74" y="331"/>
                    </a:cubicBezTo>
                    <a:cubicBezTo>
                      <a:pt x="71" y="334"/>
                      <a:pt x="65" y="338"/>
                      <a:pt x="60" y="338"/>
                    </a:cubicBezTo>
                    <a:cubicBezTo>
                      <a:pt x="60" y="332"/>
                      <a:pt x="62" y="326"/>
                      <a:pt x="66" y="32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69" name="Freeform 248">
                <a:extLst>
                  <a:ext uri="{FF2B5EF4-FFF2-40B4-BE49-F238E27FC236}">
                    <a16:creationId xmlns:a16="http://schemas.microsoft.com/office/drawing/2014/main" id="{0152F9EB-3E0C-F44F-BD76-F98EB9DF7F9F}"/>
                  </a:ext>
                  <a:ext uri="{C183D7F6-B498-43B3-948B-1728B52AA6E4}">
                    <adec:decorative xmlns:adec="http://schemas.microsoft.com/office/drawing/2017/decorative" val="1"/>
                  </a:ext>
                </a:extLst>
              </p:cNvPr>
              <p:cNvSpPr>
                <a:spLocks noEditPoints="1"/>
              </p:cNvSpPr>
              <p:nvPr/>
            </p:nvSpPr>
            <p:spPr bwMode="auto">
              <a:xfrm>
                <a:off x="6095252" y="1622007"/>
                <a:ext cx="908435" cy="386210"/>
              </a:xfrm>
              <a:custGeom>
                <a:avLst/>
                <a:gdLst>
                  <a:gd name="T0" fmla="*/ 323 w 372"/>
                  <a:gd name="T1" fmla="*/ 16 h 149"/>
                  <a:gd name="T2" fmla="*/ 347 w 372"/>
                  <a:gd name="T3" fmla="*/ 7 h 149"/>
                  <a:gd name="T4" fmla="*/ 297 w 372"/>
                  <a:gd name="T5" fmla="*/ 61 h 149"/>
                  <a:gd name="T6" fmla="*/ 255 w 372"/>
                  <a:gd name="T7" fmla="*/ 85 h 149"/>
                  <a:gd name="T8" fmla="*/ 208 w 372"/>
                  <a:gd name="T9" fmla="*/ 43 h 149"/>
                  <a:gd name="T10" fmla="*/ 242 w 372"/>
                  <a:gd name="T11" fmla="*/ 10 h 149"/>
                  <a:gd name="T12" fmla="*/ 206 w 372"/>
                  <a:gd name="T13" fmla="*/ 65 h 149"/>
                  <a:gd name="T14" fmla="*/ 214 w 372"/>
                  <a:gd name="T15" fmla="*/ 80 h 149"/>
                  <a:gd name="T16" fmla="*/ 169 w 372"/>
                  <a:gd name="T17" fmla="*/ 55 h 149"/>
                  <a:gd name="T18" fmla="*/ 163 w 372"/>
                  <a:gd name="T19" fmla="*/ 76 h 149"/>
                  <a:gd name="T20" fmla="*/ 136 w 372"/>
                  <a:gd name="T21" fmla="*/ 129 h 149"/>
                  <a:gd name="T22" fmla="*/ 108 w 372"/>
                  <a:gd name="T23" fmla="*/ 125 h 149"/>
                  <a:gd name="T24" fmla="*/ 138 w 372"/>
                  <a:gd name="T25" fmla="*/ 144 h 149"/>
                  <a:gd name="T26" fmla="*/ 223 w 372"/>
                  <a:gd name="T27" fmla="*/ 80 h 149"/>
                  <a:gd name="T28" fmla="*/ 285 w 372"/>
                  <a:gd name="T29" fmla="*/ 106 h 149"/>
                  <a:gd name="T30" fmla="*/ 303 w 372"/>
                  <a:gd name="T31" fmla="*/ 105 h 149"/>
                  <a:gd name="T32" fmla="*/ 372 w 372"/>
                  <a:gd name="T33" fmla="*/ 107 h 149"/>
                  <a:gd name="T34" fmla="*/ 367 w 372"/>
                  <a:gd name="T35" fmla="*/ 57 h 149"/>
                  <a:gd name="T36" fmla="*/ 363 w 372"/>
                  <a:gd name="T37" fmla="*/ 82 h 149"/>
                  <a:gd name="T38" fmla="*/ 349 w 372"/>
                  <a:gd name="T39" fmla="*/ 81 h 149"/>
                  <a:gd name="T40" fmla="*/ 337 w 372"/>
                  <a:gd name="T41" fmla="*/ 82 h 149"/>
                  <a:gd name="T42" fmla="*/ 302 w 372"/>
                  <a:gd name="T43" fmla="*/ 62 h 149"/>
                  <a:gd name="T44" fmla="*/ 347 w 372"/>
                  <a:gd name="T45" fmla="*/ 20 h 149"/>
                  <a:gd name="T46" fmla="*/ 329 w 372"/>
                  <a:gd name="T47" fmla="*/ 27 h 149"/>
                  <a:gd name="T48" fmla="*/ 334 w 372"/>
                  <a:gd name="T49" fmla="*/ 51 h 149"/>
                  <a:gd name="T50" fmla="*/ 353 w 372"/>
                  <a:gd name="T51" fmla="*/ 45 h 149"/>
                  <a:gd name="T52" fmla="*/ 347 w 372"/>
                  <a:gd name="T53" fmla="*/ 20 h 149"/>
                  <a:gd name="T54" fmla="*/ 104 w 372"/>
                  <a:gd name="T55" fmla="*/ 60 h 149"/>
                  <a:gd name="T56" fmla="*/ 96 w 372"/>
                  <a:gd name="T57" fmla="*/ 49 h 149"/>
                  <a:gd name="T58" fmla="*/ 99 w 372"/>
                  <a:gd name="T59" fmla="*/ 85 h 149"/>
                  <a:gd name="T60" fmla="*/ 35 w 372"/>
                  <a:gd name="T61" fmla="*/ 68 h 149"/>
                  <a:gd name="T62" fmla="*/ 4 w 372"/>
                  <a:gd name="T63" fmla="*/ 120 h 149"/>
                  <a:gd name="T64" fmla="*/ 51 w 372"/>
                  <a:gd name="T65" fmla="*/ 107 h 149"/>
                  <a:gd name="T66" fmla="*/ 90 w 372"/>
                  <a:gd name="T67" fmla="*/ 114 h 149"/>
                  <a:gd name="T68" fmla="*/ 72 w 372"/>
                  <a:gd name="T69" fmla="*/ 122 h 149"/>
                  <a:gd name="T70" fmla="*/ 78 w 372"/>
                  <a:gd name="T71" fmla="*/ 146 h 149"/>
                  <a:gd name="T72" fmla="*/ 96 w 372"/>
                  <a:gd name="T73" fmla="*/ 139 h 149"/>
                  <a:gd name="T74" fmla="*/ 90 w 372"/>
                  <a:gd name="T75"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2" h="149">
                    <a:moveTo>
                      <a:pt x="331" y="0"/>
                    </a:moveTo>
                    <a:cubicBezTo>
                      <a:pt x="328" y="6"/>
                      <a:pt x="326" y="11"/>
                      <a:pt x="323" y="16"/>
                    </a:cubicBezTo>
                    <a:cubicBezTo>
                      <a:pt x="328" y="19"/>
                      <a:pt x="333" y="22"/>
                      <a:pt x="338" y="25"/>
                    </a:cubicBezTo>
                    <a:cubicBezTo>
                      <a:pt x="341" y="19"/>
                      <a:pt x="344" y="13"/>
                      <a:pt x="347" y="7"/>
                    </a:cubicBezTo>
                    <a:cubicBezTo>
                      <a:pt x="341" y="5"/>
                      <a:pt x="336" y="2"/>
                      <a:pt x="331" y="0"/>
                    </a:cubicBezTo>
                    <a:close/>
                    <a:moveTo>
                      <a:pt x="297" y="61"/>
                    </a:moveTo>
                    <a:cubicBezTo>
                      <a:pt x="297" y="80"/>
                      <a:pt x="287" y="85"/>
                      <a:pt x="268" y="85"/>
                    </a:cubicBezTo>
                    <a:cubicBezTo>
                      <a:pt x="264" y="85"/>
                      <a:pt x="259" y="85"/>
                      <a:pt x="255" y="85"/>
                    </a:cubicBezTo>
                    <a:cubicBezTo>
                      <a:pt x="248" y="83"/>
                      <a:pt x="211" y="52"/>
                      <a:pt x="209" y="47"/>
                    </a:cubicBezTo>
                    <a:cubicBezTo>
                      <a:pt x="209" y="45"/>
                      <a:pt x="209" y="44"/>
                      <a:pt x="208" y="43"/>
                    </a:cubicBezTo>
                    <a:cubicBezTo>
                      <a:pt x="214" y="37"/>
                      <a:pt x="232" y="31"/>
                      <a:pt x="242" y="30"/>
                    </a:cubicBezTo>
                    <a:cubicBezTo>
                      <a:pt x="242" y="23"/>
                      <a:pt x="242" y="16"/>
                      <a:pt x="242" y="10"/>
                    </a:cubicBezTo>
                    <a:cubicBezTo>
                      <a:pt x="228" y="13"/>
                      <a:pt x="197" y="25"/>
                      <a:pt x="192" y="36"/>
                    </a:cubicBezTo>
                    <a:cubicBezTo>
                      <a:pt x="186" y="50"/>
                      <a:pt x="198" y="71"/>
                      <a:pt x="206" y="65"/>
                    </a:cubicBezTo>
                    <a:cubicBezTo>
                      <a:pt x="210" y="67"/>
                      <a:pt x="213" y="70"/>
                      <a:pt x="215" y="74"/>
                    </a:cubicBezTo>
                    <a:cubicBezTo>
                      <a:pt x="215" y="76"/>
                      <a:pt x="214" y="78"/>
                      <a:pt x="214" y="80"/>
                    </a:cubicBezTo>
                    <a:cubicBezTo>
                      <a:pt x="206" y="85"/>
                      <a:pt x="193" y="85"/>
                      <a:pt x="179" y="85"/>
                    </a:cubicBezTo>
                    <a:cubicBezTo>
                      <a:pt x="179" y="70"/>
                      <a:pt x="173" y="64"/>
                      <a:pt x="169" y="55"/>
                    </a:cubicBezTo>
                    <a:cubicBezTo>
                      <a:pt x="168" y="55"/>
                      <a:pt x="168" y="54"/>
                      <a:pt x="168" y="54"/>
                    </a:cubicBezTo>
                    <a:cubicBezTo>
                      <a:pt x="166" y="62"/>
                      <a:pt x="164" y="69"/>
                      <a:pt x="163" y="76"/>
                    </a:cubicBezTo>
                    <a:cubicBezTo>
                      <a:pt x="167" y="81"/>
                      <a:pt x="175" y="89"/>
                      <a:pt x="172" y="99"/>
                    </a:cubicBezTo>
                    <a:cubicBezTo>
                      <a:pt x="169" y="108"/>
                      <a:pt x="146" y="127"/>
                      <a:pt x="136" y="129"/>
                    </a:cubicBezTo>
                    <a:cubicBezTo>
                      <a:pt x="123" y="132"/>
                      <a:pt x="117" y="124"/>
                      <a:pt x="109" y="121"/>
                    </a:cubicBezTo>
                    <a:cubicBezTo>
                      <a:pt x="109" y="122"/>
                      <a:pt x="108" y="124"/>
                      <a:pt x="108" y="125"/>
                    </a:cubicBezTo>
                    <a:cubicBezTo>
                      <a:pt x="108" y="125"/>
                      <a:pt x="107" y="126"/>
                      <a:pt x="107" y="127"/>
                    </a:cubicBezTo>
                    <a:cubicBezTo>
                      <a:pt x="118" y="131"/>
                      <a:pt x="126" y="140"/>
                      <a:pt x="138" y="144"/>
                    </a:cubicBezTo>
                    <a:cubicBezTo>
                      <a:pt x="157" y="149"/>
                      <a:pt x="180" y="123"/>
                      <a:pt x="179" y="107"/>
                    </a:cubicBezTo>
                    <a:cubicBezTo>
                      <a:pt x="203" y="108"/>
                      <a:pt x="223" y="103"/>
                      <a:pt x="223" y="80"/>
                    </a:cubicBezTo>
                    <a:cubicBezTo>
                      <a:pt x="223" y="80"/>
                      <a:pt x="223" y="80"/>
                      <a:pt x="223" y="80"/>
                    </a:cubicBezTo>
                    <a:cubicBezTo>
                      <a:pt x="230" y="94"/>
                      <a:pt x="257" y="117"/>
                      <a:pt x="285" y="106"/>
                    </a:cubicBezTo>
                    <a:cubicBezTo>
                      <a:pt x="290" y="104"/>
                      <a:pt x="293" y="99"/>
                      <a:pt x="297" y="96"/>
                    </a:cubicBezTo>
                    <a:cubicBezTo>
                      <a:pt x="299" y="99"/>
                      <a:pt x="301" y="102"/>
                      <a:pt x="303" y="105"/>
                    </a:cubicBezTo>
                    <a:cubicBezTo>
                      <a:pt x="313" y="113"/>
                      <a:pt x="339" y="106"/>
                      <a:pt x="345" y="102"/>
                    </a:cubicBezTo>
                    <a:cubicBezTo>
                      <a:pt x="353" y="106"/>
                      <a:pt x="361" y="108"/>
                      <a:pt x="372" y="107"/>
                    </a:cubicBezTo>
                    <a:cubicBezTo>
                      <a:pt x="372" y="89"/>
                      <a:pt x="372" y="71"/>
                      <a:pt x="369" y="57"/>
                    </a:cubicBezTo>
                    <a:cubicBezTo>
                      <a:pt x="368" y="57"/>
                      <a:pt x="368" y="57"/>
                      <a:pt x="367" y="57"/>
                    </a:cubicBezTo>
                    <a:cubicBezTo>
                      <a:pt x="365" y="61"/>
                      <a:pt x="362" y="65"/>
                      <a:pt x="359" y="69"/>
                    </a:cubicBezTo>
                    <a:cubicBezTo>
                      <a:pt x="359" y="75"/>
                      <a:pt x="361" y="78"/>
                      <a:pt x="363" y="82"/>
                    </a:cubicBezTo>
                    <a:cubicBezTo>
                      <a:pt x="363" y="83"/>
                      <a:pt x="363" y="84"/>
                      <a:pt x="363" y="85"/>
                    </a:cubicBezTo>
                    <a:cubicBezTo>
                      <a:pt x="358" y="84"/>
                      <a:pt x="353" y="83"/>
                      <a:pt x="349" y="81"/>
                    </a:cubicBezTo>
                    <a:cubicBezTo>
                      <a:pt x="349" y="75"/>
                      <a:pt x="349" y="68"/>
                      <a:pt x="349" y="61"/>
                    </a:cubicBezTo>
                    <a:cubicBezTo>
                      <a:pt x="340" y="68"/>
                      <a:pt x="344" y="77"/>
                      <a:pt x="337" y="82"/>
                    </a:cubicBezTo>
                    <a:cubicBezTo>
                      <a:pt x="333" y="85"/>
                      <a:pt x="328" y="85"/>
                      <a:pt x="321" y="85"/>
                    </a:cubicBezTo>
                    <a:cubicBezTo>
                      <a:pt x="302" y="85"/>
                      <a:pt x="302" y="80"/>
                      <a:pt x="302" y="62"/>
                    </a:cubicBezTo>
                    <a:cubicBezTo>
                      <a:pt x="300" y="62"/>
                      <a:pt x="299" y="61"/>
                      <a:pt x="297" y="61"/>
                    </a:cubicBezTo>
                    <a:close/>
                    <a:moveTo>
                      <a:pt x="347" y="20"/>
                    </a:moveTo>
                    <a:cubicBezTo>
                      <a:pt x="345" y="24"/>
                      <a:pt x="343" y="28"/>
                      <a:pt x="341" y="32"/>
                    </a:cubicBezTo>
                    <a:cubicBezTo>
                      <a:pt x="338" y="33"/>
                      <a:pt x="332" y="28"/>
                      <a:pt x="329" y="27"/>
                    </a:cubicBezTo>
                    <a:cubicBezTo>
                      <a:pt x="325" y="30"/>
                      <a:pt x="321" y="39"/>
                      <a:pt x="320" y="44"/>
                    </a:cubicBezTo>
                    <a:cubicBezTo>
                      <a:pt x="325" y="46"/>
                      <a:pt x="329" y="49"/>
                      <a:pt x="334" y="51"/>
                    </a:cubicBezTo>
                    <a:cubicBezTo>
                      <a:pt x="336" y="47"/>
                      <a:pt x="339" y="43"/>
                      <a:pt x="341" y="39"/>
                    </a:cubicBezTo>
                    <a:cubicBezTo>
                      <a:pt x="345" y="39"/>
                      <a:pt x="349" y="43"/>
                      <a:pt x="353" y="45"/>
                    </a:cubicBezTo>
                    <a:cubicBezTo>
                      <a:pt x="356" y="40"/>
                      <a:pt x="359" y="34"/>
                      <a:pt x="363" y="29"/>
                    </a:cubicBezTo>
                    <a:cubicBezTo>
                      <a:pt x="357" y="26"/>
                      <a:pt x="352" y="23"/>
                      <a:pt x="347" y="20"/>
                    </a:cubicBezTo>
                    <a:close/>
                    <a:moveTo>
                      <a:pt x="107" y="107"/>
                    </a:moveTo>
                    <a:cubicBezTo>
                      <a:pt x="107" y="91"/>
                      <a:pt x="109" y="72"/>
                      <a:pt x="104" y="60"/>
                    </a:cubicBezTo>
                    <a:cubicBezTo>
                      <a:pt x="102" y="57"/>
                      <a:pt x="100" y="53"/>
                      <a:pt x="97" y="50"/>
                    </a:cubicBezTo>
                    <a:cubicBezTo>
                      <a:pt x="97" y="49"/>
                      <a:pt x="97" y="49"/>
                      <a:pt x="96" y="49"/>
                    </a:cubicBezTo>
                    <a:cubicBezTo>
                      <a:pt x="94" y="55"/>
                      <a:pt x="92" y="62"/>
                      <a:pt x="90" y="68"/>
                    </a:cubicBezTo>
                    <a:cubicBezTo>
                      <a:pt x="93" y="73"/>
                      <a:pt x="98" y="77"/>
                      <a:pt x="99" y="85"/>
                    </a:cubicBezTo>
                    <a:cubicBezTo>
                      <a:pt x="85" y="85"/>
                      <a:pt x="70" y="85"/>
                      <a:pt x="56" y="85"/>
                    </a:cubicBezTo>
                    <a:cubicBezTo>
                      <a:pt x="47" y="82"/>
                      <a:pt x="43" y="72"/>
                      <a:pt x="35" y="68"/>
                    </a:cubicBezTo>
                    <a:cubicBezTo>
                      <a:pt x="20" y="68"/>
                      <a:pt x="2" y="104"/>
                      <a:pt x="0" y="118"/>
                    </a:cubicBezTo>
                    <a:cubicBezTo>
                      <a:pt x="1" y="119"/>
                      <a:pt x="3" y="119"/>
                      <a:pt x="4" y="120"/>
                    </a:cubicBezTo>
                    <a:cubicBezTo>
                      <a:pt x="10" y="112"/>
                      <a:pt x="17" y="87"/>
                      <a:pt x="31" y="90"/>
                    </a:cubicBezTo>
                    <a:cubicBezTo>
                      <a:pt x="39" y="94"/>
                      <a:pt x="42" y="104"/>
                      <a:pt x="51" y="107"/>
                    </a:cubicBezTo>
                    <a:cubicBezTo>
                      <a:pt x="70" y="107"/>
                      <a:pt x="89" y="107"/>
                      <a:pt x="107" y="107"/>
                    </a:cubicBezTo>
                    <a:close/>
                    <a:moveTo>
                      <a:pt x="90" y="114"/>
                    </a:moveTo>
                    <a:cubicBezTo>
                      <a:pt x="88" y="119"/>
                      <a:pt x="86" y="123"/>
                      <a:pt x="84" y="127"/>
                    </a:cubicBezTo>
                    <a:cubicBezTo>
                      <a:pt x="80" y="125"/>
                      <a:pt x="76" y="123"/>
                      <a:pt x="72" y="122"/>
                    </a:cubicBezTo>
                    <a:cubicBezTo>
                      <a:pt x="69" y="127"/>
                      <a:pt x="66" y="132"/>
                      <a:pt x="63" y="137"/>
                    </a:cubicBezTo>
                    <a:cubicBezTo>
                      <a:pt x="68" y="140"/>
                      <a:pt x="73" y="143"/>
                      <a:pt x="78" y="146"/>
                    </a:cubicBezTo>
                    <a:cubicBezTo>
                      <a:pt x="80" y="141"/>
                      <a:pt x="82" y="137"/>
                      <a:pt x="84" y="132"/>
                    </a:cubicBezTo>
                    <a:cubicBezTo>
                      <a:pt x="89" y="134"/>
                      <a:pt x="92" y="137"/>
                      <a:pt x="96" y="139"/>
                    </a:cubicBezTo>
                    <a:cubicBezTo>
                      <a:pt x="100" y="133"/>
                      <a:pt x="103" y="128"/>
                      <a:pt x="106" y="123"/>
                    </a:cubicBezTo>
                    <a:cubicBezTo>
                      <a:pt x="101" y="120"/>
                      <a:pt x="95" y="117"/>
                      <a:pt x="90" y="11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0" name="Freeform 249">
                <a:extLst>
                  <a:ext uri="{FF2B5EF4-FFF2-40B4-BE49-F238E27FC236}">
                    <a16:creationId xmlns:a16="http://schemas.microsoft.com/office/drawing/2014/main" id="{6B2C804A-BC38-B84C-8D62-0F20C4B53210}"/>
                  </a:ext>
                  <a:ext uri="{C183D7F6-B498-43B3-948B-1728B52AA6E4}">
                    <adec:decorative xmlns:adec="http://schemas.microsoft.com/office/drawing/2017/decorative" val="1"/>
                  </a:ext>
                </a:extLst>
              </p:cNvPr>
              <p:cNvSpPr>
                <a:spLocks noEditPoints="1"/>
              </p:cNvSpPr>
              <p:nvPr/>
            </p:nvSpPr>
            <p:spPr bwMode="auto">
              <a:xfrm>
                <a:off x="4317657" y="3637304"/>
                <a:ext cx="538447" cy="367610"/>
              </a:xfrm>
              <a:custGeom>
                <a:avLst/>
                <a:gdLst>
                  <a:gd name="T0" fmla="*/ 0 w 220"/>
                  <a:gd name="T1" fmla="*/ 13 h 142"/>
                  <a:gd name="T2" fmla="*/ 22 w 220"/>
                  <a:gd name="T3" fmla="*/ 0 h 142"/>
                  <a:gd name="T4" fmla="*/ 0 w 220"/>
                  <a:gd name="T5" fmla="*/ 23 h 142"/>
                  <a:gd name="T6" fmla="*/ 22 w 220"/>
                  <a:gd name="T7" fmla="*/ 10 h 142"/>
                  <a:gd name="T8" fmla="*/ 8 w 220"/>
                  <a:gd name="T9" fmla="*/ 39 h 142"/>
                  <a:gd name="T10" fmla="*/ 13 w 220"/>
                  <a:gd name="T11" fmla="*/ 110 h 142"/>
                  <a:gd name="T12" fmla="*/ 20 w 220"/>
                  <a:gd name="T13" fmla="*/ 96 h 142"/>
                  <a:gd name="T14" fmla="*/ 14 w 220"/>
                  <a:gd name="T15" fmla="*/ 27 h 142"/>
                  <a:gd name="T16" fmla="*/ 217 w 220"/>
                  <a:gd name="T17" fmla="*/ 80 h 142"/>
                  <a:gd name="T18" fmla="*/ 213 w 220"/>
                  <a:gd name="T19" fmla="*/ 73 h 142"/>
                  <a:gd name="T20" fmla="*/ 213 w 220"/>
                  <a:gd name="T21" fmla="*/ 96 h 142"/>
                  <a:gd name="T22" fmla="*/ 198 w 220"/>
                  <a:gd name="T23" fmla="*/ 78 h 142"/>
                  <a:gd name="T24" fmla="*/ 186 w 220"/>
                  <a:gd name="T25" fmla="*/ 97 h 142"/>
                  <a:gd name="T26" fmla="*/ 167 w 220"/>
                  <a:gd name="T27" fmla="*/ 78 h 142"/>
                  <a:gd name="T28" fmla="*/ 140 w 220"/>
                  <a:gd name="T29" fmla="*/ 86 h 142"/>
                  <a:gd name="T30" fmla="*/ 106 w 220"/>
                  <a:gd name="T31" fmla="*/ 53 h 142"/>
                  <a:gd name="T32" fmla="*/ 139 w 220"/>
                  <a:gd name="T33" fmla="*/ 28 h 142"/>
                  <a:gd name="T34" fmla="*/ 108 w 220"/>
                  <a:gd name="T35" fmla="*/ 74 h 142"/>
                  <a:gd name="T36" fmla="*/ 138 w 220"/>
                  <a:gd name="T37" fmla="*/ 95 h 142"/>
                  <a:gd name="T38" fmla="*/ 92 w 220"/>
                  <a:gd name="T39" fmla="*/ 97 h 142"/>
                  <a:gd name="T40" fmla="*/ 81 w 220"/>
                  <a:gd name="T41" fmla="*/ 69 h 142"/>
                  <a:gd name="T42" fmla="*/ 87 w 220"/>
                  <a:gd name="T43" fmla="*/ 104 h 142"/>
                  <a:gd name="T44" fmla="*/ 31 w 220"/>
                  <a:gd name="T45" fmla="*/ 132 h 142"/>
                  <a:gd name="T46" fmla="*/ 63 w 220"/>
                  <a:gd name="T47" fmla="*/ 140 h 142"/>
                  <a:gd name="T48" fmla="*/ 168 w 220"/>
                  <a:gd name="T49" fmla="*/ 104 h 142"/>
                  <a:gd name="T50" fmla="*/ 218 w 220"/>
                  <a:gd name="T51" fmla="*/ 108 h 142"/>
                  <a:gd name="T52" fmla="*/ 184 w 220"/>
                  <a:gd name="T53" fmla="*/ 40 h 142"/>
                  <a:gd name="T54" fmla="*/ 199 w 220"/>
                  <a:gd name="T55" fmla="*/ 36 h 142"/>
                  <a:gd name="T56" fmla="*/ 201 w 220"/>
                  <a:gd name="T57" fmla="*/ 42 h 142"/>
                  <a:gd name="T58" fmla="*/ 207 w 220"/>
                  <a:gd name="T59" fmla="*/ 57 h 142"/>
                  <a:gd name="T60" fmla="*/ 201 w 220"/>
                  <a:gd name="T61" fmla="*/ 42 h 142"/>
                  <a:gd name="T62" fmla="*/ 181 w 220"/>
                  <a:gd name="T63" fmla="*/ 58 h 142"/>
                  <a:gd name="T64" fmla="*/ 197 w 220"/>
                  <a:gd name="T65" fmla="*/ 5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0" h="142">
                    <a:moveTo>
                      <a:pt x="22" y="0"/>
                    </a:moveTo>
                    <a:cubicBezTo>
                      <a:pt x="15" y="4"/>
                      <a:pt x="2" y="4"/>
                      <a:pt x="0" y="13"/>
                    </a:cubicBezTo>
                    <a:cubicBezTo>
                      <a:pt x="8" y="11"/>
                      <a:pt x="18" y="7"/>
                      <a:pt x="23" y="2"/>
                    </a:cubicBezTo>
                    <a:cubicBezTo>
                      <a:pt x="22" y="0"/>
                      <a:pt x="23" y="1"/>
                      <a:pt x="22" y="0"/>
                    </a:cubicBezTo>
                    <a:close/>
                    <a:moveTo>
                      <a:pt x="22" y="10"/>
                    </a:moveTo>
                    <a:cubicBezTo>
                      <a:pt x="15" y="14"/>
                      <a:pt x="2" y="14"/>
                      <a:pt x="0" y="23"/>
                    </a:cubicBezTo>
                    <a:cubicBezTo>
                      <a:pt x="6" y="22"/>
                      <a:pt x="19" y="18"/>
                      <a:pt x="22" y="13"/>
                    </a:cubicBezTo>
                    <a:cubicBezTo>
                      <a:pt x="23" y="12"/>
                      <a:pt x="23" y="11"/>
                      <a:pt x="22" y="10"/>
                    </a:cubicBezTo>
                    <a:close/>
                    <a:moveTo>
                      <a:pt x="14" y="27"/>
                    </a:moveTo>
                    <a:cubicBezTo>
                      <a:pt x="11" y="31"/>
                      <a:pt x="10" y="35"/>
                      <a:pt x="8" y="39"/>
                    </a:cubicBezTo>
                    <a:cubicBezTo>
                      <a:pt x="9" y="46"/>
                      <a:pt x="9" y="54"/>
                      <a:pt x="10" y="61"/>
                    </a:cubicBezTo>
                    <a:cubicBezTo>
                      <a:pt x="13" y="77"/>
                      <a:pt x="14" y="93"/>
                      <a:pt x="13" y="110"/>
                    </a:cubicBezTo>
                    <a:cubicBezTo>
                      <a:pt x="13" y="110"/>
                      <a:pt x="14" y="110"/>
                      <a:pt x="14" y="110"/>
                    </a:cubicBezTo>
                    <a:cubicBezTo>
                      <a:pt x="16" y="105"/>
                      <a:pt x="19" y="102"/>
                      <a:pt x="20" y="96"/>
                    </a:cubicBezTo>
                    <a:cubicBezTo>
                      <a:pt x="23" y="83"/>
                      <a:pt x="18" y="58"/>
                      <a:pt x="16" y="46"/>
                    </a:cubicBezTo>
                    <a:cubicBezTo>
                      <a:pt x="15" y="40"/>
                      <a:pt x="14" y="34"/>
                      <a:pt x="14" y="27"/>
                    </a:cubicBezTo>
                    <a:close/>
                    <a:moveTo>
                      <a:pt x="218" y="108"/>
                    </a:moveTo>
                    <a:cubicBezTo>
                      <a:pt x="218" y="99"/>
                      <a:pt x="220" y="87"/>
                      <a:pt x="217" y="80"/>
                    </a:cubicBezTo>
                    <a:cubicBezTo>
                      <a:pt x="216" y="78"/>
                      <a:pt x="215" y="76"/>
                      <a:pt x="213" y="73"/>
                    </a:cubicBezTo>
                    <a:cubicBezTo>
                      <a:pt x="213" y="73"/>
                      <a:pt x="213" y="73"/>
                      <a:pt x="213" y="73"/>
                    </a:cubicBezTo>
                    <a:cubicBezTo>
                      <a:pt x="212" y="76"/>
                      <a:pt x="210" y="78"/>
                      <a:pt x="209" y="81"/>
                    </a:cubicBezTo>
                    <a:cubicBezTo>
                      <a:pt x="211" y="83"/>
                      <a:pt x="219" y="93"/>
                      <a:pt x="213" y="96"/>
                    </a:cubicBezTo>
                    <a:cubicBezTo>
                      <a:pt x="202" y="101"/>
                      <a:pt x="202" y="84"/>
                      <a:pt x="199" y="78"/>
                    </a:cubicBezTo>
                    <a:cubicBezTo>
                      <a:pt x="199" y="78"/>
                      <a:pt x="199" y="78"/>
                      <a:pt x="198" y="78"/>
                    </a:cubicBezTo>
                    <a:cubicBezTo>
                      <a:pt x="197" y="82"/>
                      <a:pt x="198" y="93"/>
                      <a:pt x="195" y="95"/>
                    </a:cubicBezTo>
                    <a:cubicBezTo>
                      <a:pt x="193" y="97"/>
                      <a:pt x="189" y="97"/>
                      <a:pt x="186" y="97"/>
                    </a:cubicBezTo>
                    <a:cubicBezTo>
                      <a:pt x="174" y="97"/>
                      <a:pt x="169" y="88"/>
                      <a:pt x="168" y="78"/>
                    </a:cubicBezTo>
                    <a:cubicBezTo>
                      <a:pt x="167" y="78"/>
                      <a:pt x="167" y="78"/>
                      <a:pt x="167" y="78"/>
                    </a:cubicBezTo>
                    <a:cubicBezTo>
                      <a:pt x="161" y="93"/>
                      <a:pt x="171" y="97"/>
                      <a:pt x="146" y="97"/>
                    </a:cubicBezTo>
                    <a:cubicBezTo>
                      <a:pt x="144" y="93"/>
                      <a:pt x="142" y="90"/>
                      <a:pt x="140" y="86"/>
                    </a:cubicBezTo>
                    <a:cubicBezTo>
                      <a:pt x="134" y="78"/>
                      <a:pt x="127" y="71"/>
                      <a:pt x="119" y="65"/>
                    </a:cubicBezTo>
                    <a:cubicBezTo>
                      <a:pt x="115" y="62"/>
                      <a:pt x="107" y="58"/>
                      <a:pt x="106" y="53"/>
                    </a:cubicBezTo>
                    <a:cubicBezTo>
                      <a:pt x="110" y="47"/>
                      <a:pt x="131" y="41"/>
                      <a:pt x="139" y="39"/>
                    </a:cubicBezTo>
                    <a:cubicBezTo>
                      <a:pt x="139" y="35"/>
                      <a:pt x="139" y="32"/>
                      <a:pt x="139" y="28"/>
                    </a:cubicBezTo>
                    <a:cubicBezTo>
                      <a:pt x="120" y="33"/>
                      <a:pt x="97" y="40"/>
                      <a:pt x="98" y="65"/>
                    </a:cubicBezTo>
                    <a:cubicBezTo>
                      <a:pt x="100" y="68"/>
                      <a:pt x="104" y="72"/>
                      <a:pt x="108" y="74"/>
                    </a:cubicBezTo>
                    <a:cubicBezTo>
                      <a:pt x="110" y="75"/>
                      <a:pt x="110" y="75"/>
                      <a:pt x="111" y="73"/>
                    </a:cubicBezTo>
                    <a:cubicBezTo>
                      <a:pt x="123" y="77"/>
                      <a:pt x="129" y="88"/>
                      <a:pt x="138" y="95"/>
                    </a:cubicBezTo>
                    <a:cubicBezTo>
                      <a:pt x="138" y="96"/>
                      <a:pt x="138" y="96"/>
                      <a:pt x="138" y="97"/>
                    </a:cubicBezTo>
                    <a:cubicBezTo>
                      <a:pt x="123" y="97"/>
                      <a:pt x="107" y="97"/>
                      <a:pt x="92" y="97"/>
                    </a:cubicBezTo>
                    <a:cubicBezTo>
                      <a:pt x="92" y="83"/>
                      <a:pt x="88" y="79"/>
                      <a:pt x="84" y="71"/>
                    </a:cubicBezTo>
                    <a:cubicBezTo>
                      <a:pt x="83" y="71"/>
                      <a:pt x="82" y="70"/>
                      <a:pt x="81" y="69"/>
                    </a:cubicBezTo>
                    <a:cubicBezTo>
                      <a:pt x="80" y="73"/>
                      <a:pt x="79" y="76"/>
                      <a:pt x="77" y="80"/>
                    </a:cubicBezTo>
                    <a:cubicBezTo>
                      <a:pt x="81" y="85"/>
                      <a:pt x="90" y="93"/>
                      <a:pt x="87" y="104"/>
                    </a:cubicBezTo>
                    <a:cubicBezTo>
                      <a:pt x="83" y="123"/>
                      <a:pt x="56" y="138"/>
                      <a:pt x="32" y="129"/>
                    </a:cubicBezTo>
                    <a:cubicBezTo>
                      <a:pt x="31" y="130"/>
                      <a:pt x="31" y="131"/>
                      <a:pt x="31" y="132"/>
                    </a:cubicBezTo>
                    <a:cubicBezTo>
                      <a:pt x="35" y="133"/>
                      <a:pt x="38" y="135"/>
                      <a:pt x="42" y="136"/>
                    </a:cubicBezTo>
                    <a:cubicBezTo>
                      <a:pt x="47" y="138"/>
                      <a:pt x="55" y="142"/>
                      <a:pt x="63" y="140"/>
                    </a:cubicBezTo>
                    <a:cubicBezTo>
                      <a:pt x="74" y="138"/>
                      <a:pt x="92" y="122"/>
                      <a:pt x="92" y="108"/>
                    </a:cubicBezTo>
                    <a:cubicBezTo>
                      <a:pt x="113" y="108"/>
                      <a:pt x="156" y="112"/>
                      <a:pt x="168" y="104"/>
                    </a:cubicBezTo>
                    <a:cubicBezTo>
                      <a:pt x="176" y="108"/>
                      <a:pt x="194" y="111"/>
                      <a:pt x="200" y="104"/>
                    </a:cubicBezTo>
                    <a:cubicBezTo>
                      <a:pt x="203" y="108"/>
                      <a:pt x="211" y="108"/>
                      <a:pt x="218" y="108"/>
                    </a:cubicBezTo>
                    <a:close/>
                    <a:moveTo>
                      <a:pt x="188" y="31"/>
                    </a:moveTo>
                    <a:cubicBezTo>
                      <a:pt x="187" y="34"/>
                      <a:pt x="185" y="37"/>
                      <a:pt x="184" y="40"/>
                    </a:cubicBezTo>
                    <a:cubicBezTo>
                      <a:pt x="187" y="42"/>
                      <a:pt x="191" y="44"/>
                      <a:pt x="194" y="46"/>
                    </a:cubicBezTo>
                    <a:cubicBezTo>
                      <a:pt x="196" y="42"/>
                      <a:pt x="198" y="39"/>
                      <a:pt x="199" y="36"/>
                    </a:cubicBezTo>
                    <a:cubicBezTo>
                      <a:pt x="195" y="34"/>
                      <a:pt x="192" y="32"/>
                      <a:pt x="188" y="31"/>
                    </a:cubicBezTo>
                    <a:close/>
                    <a:moveTo>
                      <a:pt x="201" y="42"/>
                    </a:moveTo>
                    <a:cubicBezTo>
                      <a:pt x="199" y="45"/>
                      <a:pt x="198" y="48"/>
                      <a:pt x="196" y="51"/>
                    </a:cubicBezTo>
                    <a:cubicBezTo>
                      <a:pt x="200" y="53"/>
                      <a:pt x="203" y="55"/>
                      <a:pt x="207" y="57"/>
                    </a:cubicBezTo>
                    <a:cubicBezTo>
                      <a:pt x="208" y="54"/>
                      <a:pt x="210" y="51"/>
                      <a:pt x="212" y="47"/>
                    </a:cubicBezTo>
                    <a:cubicBezTo>
                      <a:pt x="208" y="46"/>
                      <a:pt x="204" y="44"/>
                      <a:pt x="201" y="42"/>
                    </a:cubicBezTo>
                    <a:close/>
                    <a:moveTo>
                      <a:pt x="186" y="48"/>
                    </a:moveTo>
                    <a:cubicBezTo>
                      <a:pt x="184" y="52"/>
                      <a:pt x="183" y="55"/>
                      <a:pt x="181" y="58"/>
                    </a:cubicBezTo>
                    <a:cubicBezTo>
                      <a:pt x="185" y="60"/>
                      <a:pt x="188" y="62"/>
                      <a:pt x="192" y="63"/>
                    </a:cubicBezTo>
                    <a:cubicBezTo>
                      <a:pt x="193" y="60"/>
                      <a:pt x="195" y="57"/>
                      <a:pt x="197" y="53"/>
                    </a:cubicBezTo>
                    <a:cubicBezTo>
                      <a:pt x="193" y="52"/>
                      <a:pt x="189" y="50"/>
                      <a:pt x="186" y="4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1" name="Freeform 250">
                <a:extLst>
                  <a:ext uri="{FF2B5EF4-FFF2-40B4-BE49-F238E27FC236}">
                    <a16:creationId xmlns:a16="http://schemas.microsoft.com/office/drawing/2014/main" id="{85DB4F02-24AA-D045-86A7-07339C2C14C0}"/>
                  </a:ext>
                  <a:ext uri="{C183D7F6-B498-43B3-948B-1728B52AA6E4}">
                    <adec:decorative xmlns:adec="http://schemas.microsoft.com/office/drawing/2017/decorative" val="1"/>
                  </a:ext>
                </a:extLst>
              </p:cNvPr>
              <p:cNvSpPr>
                <a:spLocks noEditPoints="1"/>
              </p:cNvSpPr>
              <p:nvPr/>
            </p:nvSpPr>
            <p:spPr bwMode="auto">
              <a:xfrm>
                <a:off x="6512781" y="3634022"/>
                <a:ext cx="711039" cy="246168"/>
              </a:xfrm>
              <a:custGeom>
                <a:avLst/>
                <a:gdLst>
                  <a:gd name="T0" fmla="*/ 42 w 291"/>
                  <a:gd name="T1" fmla="*/ 54 h 95"/>
                  <a:gd name="T2" fmla="*/ 80 w 291"/>
                  <a:gd name="T3" fmla="*/ 59 h 95"/>
                  <a:gd name="T4" fmla="*/ 41 w 291"/>
                  <a:gd name="T5" fmla="*/ 82 h 95"/>
                  <a:gd name="T6" fmla="*/ 6 w 291"/>
                  <a:gd name="T7" fmla="*/ 72 h 95"/>
                  <a:gd name="T8" fmla="*/ 31 w 291"/>
                  <a:gd name="T9" fmla="*/ 20 h 95"/>
                  <a:gd name="T10" fmla="*/ 30 w 291"/>
                  <a:gd name="T11" fmla="*/ 21 h 95"/>
                  <a:gd name="T12" fmla="*/ 28 w 291"/>
                  <a:gd name="T13" fmla="*/ 16 h 95"/>
                  <a:gd name="T14" fmla="*/ 38 w 291"/>
                  <a:gd name="T15" fmla="*/ 15 h 95"/>
                  <a:gd name="T16" fmla="*/ 76 w 291"/>
                  <a:gd name="T17" fmla="*/ 19 h 95"/>
                  <a:gd name="T18" fmla="*/ 37 w 291"/>
                  <a:gd name="T19" fmla="*/ 40 h 95"/>
                  <a:gd name="T20" fmla="*/ 34 w 291"/>
                  <a:gd name="T21" fmla="*/ 62 h 95"/>
                  <a:gd name="T22" fmla="*/ 32 w 291"/>
                  <a:gd name="T23" fmla="*/ 63 h 95"/>
                  <a:gd name="T24" fmla="*/ 106 w 291"/>
                  <a:gd name="T25" fmla="*/ 3 h 95"/>
                  <a:gd name="T26" fmla="*/ 125 w 291"/>
                  <a:gd name="T27" fmla="*/ 14 h 95"/>
                  <a:gd name="T28" fmla="*/ 96 w 291"/>
                  <a:gd name="T29" fmla="*/ 18 h 95"/>
                  <a:gd name="T30" fmla="*/ 100 w 291"/>
                  <a:gd name="T31" fmla="*/ 31 h 95"/>
                  <a:gd name="T32" fmla="*/ 111 w 291"/>
                  <a:gd name="T33" fmla="*/ 34 h 95"/>
                  <a:gd name="T34" fmla="*/ 101 w 291"/>
                  <a:gd name="T35" fmla="*/ 46 h 95"/>
                  <a:gd name="T36" fmla="*/ 112 w 291"/>
                  <a:gd name="T37" fmla="*/ 49 h 95"/>
                  <a:gd name="T38" fmla="*/ 127 w 291"/>
                  <a:gd name="T39" fmla="*/ 61 h 95"/>
                  <a:gd name="T40" fmla="*/ 102 w 291"/>
                  <a:gd name="T41" fmla="*/ 57 h 95"/>
                  <a:gd name="T42" fmla="*/ 107 w 291"/>
                  <a:gd name="T43" fmla="*/ 82 h 95"/>
                  <a:gd name="T44" fmla="*/ 125 w 291"/>
                  <a:gd name="T45" fmla="*/ 64 h 95"/>
                  <a:gd name="T46" fmla="*/ 107 w 291"/>
                  <a:gd name="T47" fmla="*/ 63 h 95"/>
                  <a:gd name="T48" fmla="*/ 160 w 291"/>
                  <a:gd name="T49" fmla="*/ 16 h 95"/>
                  <a:gd name="T50" fmla="*/ 147 w 291"/>
                  <a:gd name="T51" fmla="*/ 9 h 95"/>
                  <a:gd name="T52" fmla="*/ 138 w 291"/>
                  <a:gd name="T53" fmla="*/ 16 h 95"/>
                  <a:gd name="T54" fmla="*/ 130 w 291"/>
                  <a:gd name="T55" fmla="*/ 59 h 95"/>
                  <a:gd name="T56" fmla="*/ 121 w 291"/>
                  <a:gd name="T57" fmla="*/ 92 h 95"/>
                  <a:gd name="T58" fmla="*/ 141 w 291"/>
                  <a:gd name="T59" fmla="*/ 85 h 95"/>
                  <a:gd name="T60" fmla="*/ 157 w 291"/>
                  <a:gd name="T61" fmla="*/ 19 h 95"/>
                  <a:gd name="T62" fmla="*/ 138 w 291"/>
                  <a:gd name="T63" fmla="*/ 29 h 95"/>
                  <a:gd name="T64" fmla="*/ 138 w 291"/>
                  <a:gd name="T65" fmla="*/ 42 h 95"/>
                  <a:gd name="T66" fmla="*/ 138 w 291"/>
                  <a:gd name="T67" fmla="*/ 44 h 95"/>
                  <a:gd name="T68" fmla="*/ 181 w 291"/>
                  <a:gd name="T69" fmla="*/ 29 h 95"/>
                  <a:gd name="T70" fmla="*/ 181 w 291"/>
                  <a:gd name="T71" fmla="*/ 85 h 95"/>
                  <a:gd name="T72" fmla="*/ 174 w 291"/>
                  <a:gd name="T73" fmla="*/ 85 h 95"/>
                  <a:gd name="T74" fmla="*/ 162 w 291"/>
                  <a:gd name="T75" fmla="*/ 33 h 95"/>
                  <a:gd name="T76" fmla="*/ 184 w 291"/>
                  <a:gd name="T77" fmla="*/ 6 h 95"/>
                  <a:gd name="T78" fmla="*/ 161 w 291"/>
                  <a:gd name="T79" fmla="*/ 41 h 95"/>
                  <a:gd name="T80" fmla="*/ 167 w 291"/>
                  <a:gd name="T81" fmla="*/ 56 h 95"/>
                  <a:gd name="T82" fmla="*/ 232 w 291"/>
                  <a:gd name="T83" fmla="*/ 15 h 95"/>
                  <a:gd name="T84" fmla="*/ 201 w 291"/>
                  <a:gd name="T85" fmla="*/ 10 h 95"/>
                  <a:gd name="T86" fmla="*/ 206 w 291"/>
                  <a:gd name="T87" fmla="*/ 72 h 95"/>
                  <a:gd name="T88" fmla="*/ 228 w 291"/>
                  <a:gd name="T89" fmla="*/ 17 h 95"/>
                  <a:gd name="T90" fmla="*/ 223 w 291"/>
                  <a:gd name="T91" fmla="*/ 41 h 95"/>
                  <a:gd name="T92" fmla="*/ 206 w 291"/>
                  <a:gd name="T93" fmla="*/ 44 h 95"/>
                  <a:gd name="T94" fmla="*/ 282 w 291"/>
                  <a:gd name="T95" fmla="*/ 26 h 95"/>
                  <a:gd name="T96" fmla="*/ 291 w 291"/>
                  <a:gd name="T97" fmla="*/ 12 h 95"/>
                  <a:gd name="T98" fmla="*/ 233 w 291"/>
                  <a:gd name="T99" fmla="*/ 12 h 95"/>
                  <a:gd name="T100" fmla="*/ 240 w 291"/>
                  <a:gd name="T101" fmla="*/ 30 h 95"/>
                  <a:gd name="T102" fmla="*/ 240 w 291"/>
                  <a:gd name="T103" fmla="*/ 90 h 95"/>
                  <a:gd name="T104" fmla="*/ 285 w 291"/>
                  <a:gd name="T105" fmla="*/ 89 h 95"/>
                  <a:gd name="T106" fmla="*/ 255 w 291"/>
                  <a:gd name="T107" fmla="*/ 12 h 95"/>
                  <a:gd name="T108" fmla="*/ 255 w 291"/>
                  <a:gd name="T109" fmla="*/ 12 h 95"/>
                  <a:gd name="T110" fmla="*/ 240 w 291"/>
                  <a:gd name="T111" fmla="*/ 69 h 95"/>
                  <a:gd name="T112" fmla="*/ 252 w 291"/>
                  <a:gd name="T113" fmla="*/ 55 h 95"/>
                  <a:gd name="T114" fmla="*/ 269 w 291"/>
                  <a:gd name="T115" fmla="*/ 64 h 95"/>
                  <a:gd name="T116" fmla="*/ 271 w 291"/>
                  <a:gd name="T117" fmla="*/ 59 h 95"/>
                  <a:gd name="T118" fmla="*/ 279 w 291"/>
                  <a:gd name="T119" fmla="*/ 8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95">
                    <a:moveTo>
                      <a:pt x="46" y="41"/>
                    </a:moveTo>
                    <a:cubicBezTo>
                      <a:pt x="53" y="48"/>
                      <a:pt x="53" y="48"/>
                      <a:pt x="53" y="48"/>
                    </a:cubicBezTo>
                    <a:cubicBezTo>
                      <a:pt x="49" y="49"/>
                      <a:pt x="49" y="49"/>
                      <a:pt x="49" y="49"/>
                    </a:cubicBezTo>
                    <a:cubicBezTo>
                      <a:pt x="48" y="49"/>
                      <a:pt x="46" y="51"/>
                      <a:pt x="42" y="54"/>
                    </a:cubicBezTo>
                    <a:cubicBezTo>
                      <a:pt x="74" y="54"/>
                      <a:pt x="74" y="54"/>
                      <a:pt x="74" y="54"/>
                    </a:cubicBezTo>
                    <a:cubicBezTo>
                      <a:pt x="78" y="50"/>
                      <a:pt x="78" y="50"/>
                      <a:pt x="78" y="50"/>
                    </a:cubicBezTo>
                    <a:cubicBezTo>
                      <a:pt x="85" y="56"/>
                      <a:pt x="85" y="56"/>
                      <a:pt x="85" y="56"/>
                    </a:cubicBezTo>
                    <a:cubicBezTo>
                      <a:pt x="80" y="59"/>
                      <a:pt x="80" y="59"/>
                      <a:pt x="80" y="59"/>
                    </a:cubicBezTo>
                    <a:cubicBezTo>
                      <a:pt x="67" y="73"/>
                      <a:pt x="54" y="82"/>
                      <a:pt x="41" y="86"/>
                    </a:cubicBezTo>
                    <a:cubicBezTo>
                      <a:pt x="27" y="91"/>
                      <a:pt x="14" y="94"/>
                      <a:pt x="0" y="95"/>
                    </a:cubicBezTo>
                    <a:cubicBezTo>
                      <a:pt x="0" y="93"/>
                      <a:pt x="0" y="93"/>
                      <a:pt x="0" y="93"/>
                    </a:cubicBezTo>
                    <a:cubicBezTo>
                      <a:pt x="15" y="91"/>
                      <a:pt x="29" y="87"/>
                      <a:pt x="41" y="82"/>
                    </a:cubicBezTo>
                    <a:cubicBezTo>
                      <a:pt x="53" y="76"/>
                      <a:pt x="64" y="68"/>
                      <a:pt x="74" y="56"/>
                    </a:cubicBezTo>
                    <a:cubicBezTo>
                      <a:pt x="41" y="56"/>
                      <a:pt x="41" y="56"/>
                      <a:pt x="41" y="56"/>
                    </a:cubicBezTo>
                    <a:cubicBezTo>
                      <a:pt x="31" y="63"/>
                      <a:pt x="20" y="69"/>
                      <a:pt x="7" y="74"/>
                    </a:cubicBezTo>
                    <a:cubicBezTo>
                      <a:pt x="6" y="72"/>
                      <a:pt x="6" y="72"/>
                      <a:pt x="6" y="72"/>
                    </a:cubicBezTo>
                    <a:cubicBezTo>
                      <a:pt x="15" y="68"/>
                      <a:pt x="22" y="64"/>
                      <a:pt x="28" y="59"/>
                    </a:cubicBezTo>
                    <a:cubicBezTo>
                      <a:pt x="35" y="54"/>
                      <a:pt x="41" y="48"/>
                      <a:pt x="46" y="41"/>
                    </a:cubicBezTo>
                    <a:close/>
                    <a:moveTo>
                      <a:pt x="36" y="17"/>
                    </a:moveTo>
                    <a:cubicBezTo>
                      <a:pt x="31" y="20"/>
                      <a:pt x="31" y="20"/>
                      <a:pt x="31" y="20"/>
                    </a:cubicBezTo>
                    <a:cubicBezTo>
                      <a:pt x="36" y="23"/>
                      <a:pt x="40" y="26"/>
                      <a:pt x="41" y="28"/>
                    </a:cubicBezTo>
                    <a:cubicBezTo>
                      <a:pt x="42" y="30"/>
                      <a:pt x="42" y="32"/>
                      <a:pt x="40" y="34"/>
                    </a:cubicBezTo>
                    <a:cubicBezTo>
                      <a:pt x="38" y="37"/>
                      <a:pt x="37" y="36"/>
                      <a:pt x="36" y="33"/>
                    </a:cubicBezTo>
                    <a:cubicBezTo>
                      <a:pt x="35" y="30"/>
                      <a:pt x="33" y="26"/>
                      <a:pt x="30" y="21"/>
                    </a:cubicBezTo>
                    <a:cubicBezTo>
                      <a:pt x="26" y="23"/>
                      <a:pt x="22" y="25"/>
                      <a:pt x="18" y="27"/>
                    </a:cubicBezTo>
                    <a:cubicBezTo>
                      <a:pt x="14" y="29"/>
                      <a:pt x="9" y="32"/>
                      <a:pt x="4" y="34"/>
                    </a:cubicBezTo>
                    <a:cubicBezTo>
                      <a:pt x="3" y="32"/>
                      <a:pt x="3" y="32"/>
                      <a:pt x="3" y="32"/>
                    </a:cubicBezTo>
                    <a:cubicBezTo>
                      <a:pt x="14" y="27"/>
                      <a:pt x="22" y="22"/>
                      <a:pt x="28" y="16"/>
                    </a:cubicBezTo>
                    <a:cubicBezTo>
                      <a:pt x="35" y="10"/>
                      <a:pt x="40" y="5"/>
                      <a:pt x="42" y="1"/>
                    </a:cubicBezTo>
                    <a:cubicBezTo>
                      <a:pt x="49" y="7"/>
                      <a:pt x="49" y="7"/>
                      <a:pt x="49" y="7"/>
                    </a:cubicBezTo>
                    <a:cubicBezTo>
                      <a:pt x="45" y="9"/>
                      <a:pt x="45" y="9"/>
                      <a:pt x="45" y="9"/>
                    </a:cubicBezTo>
                    <a:cubicBezTo>
                      <a:pt x="38" y="15"/>
                      <a:pt x="38" y="15"/>
                      <a:pt x="38" y="15"/>
                    </a:cubicBezTo>
                    <a:cubicBezTo>
                      <a:pt x="68" y="15"/>
                      <a:pt x="68" y="15"/>
                      <a:pt x="68" y="15"/>
                    </a:cubicBezTo>
                    <a:cubicBezTo>
                      <a:pt x="73" y="10"/>
                      <a:pt x="73" y="10"/>
                      <a:pt x="73" y="10"/>
                    </a:cubicBezTo>
                    <a:cubicBezTo>
                      <a:pt x="80" y="18"/>
                      <a:pt x="80" y="18"/>
                      <a:pt x="80" y="18"/>
                    </a:cubicBezTo>
                    <a:cubicBezTo>
                      <a:pt x="76" y="19"/>
                      <a:pt x="76" y="19"/>
                      <a:pt x="76" y="19"/>
                    </a:cubicBezTo>
                    <a:cubicBezTo>
                      <a:pt x="68" y="26"/>
                      <a:pt x="58" y="33"/>
                      <a:pt x="47" y="40"/>
                    </a:cubicBezTo>
                    <a:cubicBezTo>
                      <a:pt x="36" y="46"/>
                      <a:pt x="21" y="50"/>
                      <a:pt x="1" y="53"/>
                    </a:cubicBezTo>
                    <a:cubicBezTo>
                      <a:pt x="1" y="52"/>
                      <a:pt x="1" y="52"/>
                      <a:pt x="1" y="52"/>
                    </a:cubicBezTo>
                    <a:cubicBezTo>
                      <a:pt x="14" y="49"/>
                      <a:pt x="26" y="45"/>
                      <a:pt x="37" y="40"/>
                    </a:cubicBezTo>
                    <a:cubicBezTo>
                      <a:pt x="48" y="35"/>
                      <a:pt x="59" y="28"/>
                      <a:pt x="68" y="17"/>
                    </a:cubicBezTo>
                    <a:cubicBezTo>
                      <a:pt x="36" y="17"/>
                      <a:pt x="36" y="17"/>
                      <a:pt x="36" y="17"/>
                    </a:cubicBezTo>
                    <a:cubicBezTo>
                      <a:pt x="36" y="17"/>
                      <a:pt x="36" y="17"/>
                      <a:pt x="36" y="17"/>
                    </a:cubicBezTo>
                    <a:close/>
                    <a:moveTo>
                      <a:pt x="34" y="62"/>
                    </a:moveTo>
                    <a:cubicBezTo>
                      <a:pt x="39" y="65"/>
                      <a:pt x="41" y="68"/>
                      <a:pt x="43" y="71"/>
                    </a:cubicBezTo>
                    <a:cubicBezTo>
                      <a:pt x="44" y="73"/>
                      <a:pt x="44" y="76"/>
                      <a:pt x="41" y="78"/>
                    </a:cubicBezTo>
                    <a:cubicBezTo>
                      <a:pt x="39" y="80"/>
                      <a:pt x="37" y="80"/>
                      <a:pt x="37" y="76"/>
                    </a:cubicBezTo>
                    <a:cubicBezTo>
                      <a:pt x="36" y="72"/>
                      <a:pt x="35" y="68"/>
                      <a:pt x="32" y="63"/>
                    </a:cubicBezTo>
                    <a:cubicBezTo>
                      <a:pt x="34" y="62"/>
                      <a:pt x="34" y="62"/>
                      <a:pt x="34" y="62"/>
                    </a:cubicBezTo>
                    <a:cubicBezTo>
                      <a:pt x="34" y="62"/>
                      <a:pt x="34" y="62"/>
                      <a:pt x="34" y="62"/>
                    </a:cubicBezTo>
                    <a:close/>
                    <a:moveTo>
                      <a:pt x="105" y="4"/>
                    </a:moveTo>
                    <a:cubicBezTo>
                      <a:pt x="106" y="3"/>
                      <a:pt x="106" y="3"/>
                      <a:pt x="106" y="3"/>
                    </a:cubicBezTo>
                    <a:cubicBezTo>
                      <a:pt x="112" y="6"/>
                      <a:pt x="116" y="9"/>
                      <a:pt x="117" y="11"/>
                    </a:cubicBezTo>
                    <a:cubicBezTo>
                      <a:pt x="118" y="13"/>
                      <a:pt x="117" y="16"/>
                      <a:pt x="114" y="18"/>
                    </a:cubicBezTo>
                    <a:cubicBezTo>
                      <a:pt x="121" y="18"/>
                      <a:pt x="121" y="18"/>
                      <a:pt x="121" y="18"/>
                    </a:cubicBezTo>
                    <a:cubicBezTo>
                      <a:pt x="125" y="14"/>
                      <a:pt x="125" y="14"/>
                      <a:pt x="125" y="14"/>
                    </a:cubicBezTo>
                    <a:cubicBezTo>
                      <a:pt x="131" y="20"/>
                      <a:pt x="131" y="20"/>
                      <a:pt x="131" y="20"/>
                    </a:cubicBezTo>
                    <a:cubicBezTo>
                      <a:pt x="107" y="20"/>
                      <a:pt x="107" y="20"/>
                      <a:pt x="107" y="20"/>
                    </a:cubicBezTo>
                    <a:cubicBezTo>
                      <a:pt x="105" y="20"/>
                      <a:pt x="103" y="21"/>
                      <a:pt x="99" y="22"/>
                    </a:cubicBezTo>
                    <a:cubicBezTo>
                      <a:pt x="96" y="18"/>
                      <a:pt x="96" y="18"/>
                      <a:pt x="96" y="18"/>
                    </a:cubicBezTo>
                    <a:cubicBezTo>
                      <a:pt x="112" y="18"/>
                      <a:pt x="112" y="18"/>
                      <a:pt x="112" y="18"/>
                    </a:cubicBezTo>
                    <a:cubicBezTo>
                      <a:pt x="112" y="16"/>
                      <a:pt x="112" y="15"/>
                      <a:pt x="111" y="13"/>
                    </a:cubicBezTo>
                    <a:cubicBezTo>
                      <a:pt x="110" y="10"/>
                      <a:pt x="108" y="8"/>
                      <a:pt x="105" y="4"/>
                    </a:cubicBezTo>
                    <a:close/>
                    <a:moveTo>
                      <a:pt x="100" y="31"/>
                    </a:moveTo>
                    <a:cubicBezTo>
                      <a:pt x="118" y="31"/>
                      <a:pt x="118" y="31"/>
                      <a:pt x="118" y="31"/>
                    </a:cubicBezTo>
                    <a:cubicBezTo>
                      <a:pt x="122" y="28"/>
                      <a:pt x="122" y="28"/>
                      <a:pt x="122" y="28"/>
                    </a:cubicBezTo>
                    <a:cubicBezTo>
                      <a:pt x="128" y="34"/>
                      <a:pt x="128" y="34"/>
                      <a:pt x="128" y="34"/>
                    </a:cubicBezTo>
                    <a:cubicBezTo>
                      <a:pt x="111" y="34"/>
                      <a:pt x="111" y="34"/>
                      <a:pt x="111" y="34"/>
                    </a:cubicBezTo>
                    <a:cubicBezTo>
                      <a:pt x="109" y="34"/>
                      <a:pt x="106" y="34"/>
                      <a:pt x="103" y="35"/>
                    </a:cubicBezTo>
                    <a:cubicBezTo>
                      <a:pt x="100" y="31"/>
                      <a:pt x="100" y="31"/>
                      <a:pt x="100" y="31"/>
                    </a:cubicBezTo>
                    <a:cubicBezTo>
                      <a:pt x="100" y="31"/>
                      <a:pt x="100" y="31"/>
                      <a:pt x="100" y="31"/>
                    </a:cubicBezTo>
                    <a:close/>
                    <a:moveTo>
                      <a:pt x="101" y="46"/>
                    </a:moveTo>
                    <a:cubicBezTo>
                      <a:pt x="118" y="46"/>
                      <a:pt x="118" y="46"/>
                      <a:pt x="118" y="46"/>
                    </a:cubicBezTo>
                    <a:cubicBezTo>
                      <a:pt x="122" y="42"/>
                      <a:pt x="122" y="42"/>
                      <a:pt x="122" y="42"/>
                    </a:cubicBezTo>
                    <a:cubicBezTo>
                      <a:pt x="128" y="49"/>
                      <a:pt x="128" y="49"/>
                      <a:pt x="128" y="49"/>
                    </a:cubicBezTo>
                    <a:cubicBezTo>
                      <a:pt x="112" y="49"/>
                      <a:pt x="112" y="49"/>
                      <a:pt x="112" y="49"/>
                    </a:cubicBezTo>
                    <a:cubicBezTo>
                      <a:pt x="110" y="49"/>
                      <a:pt x="107" y="49"/>
                      <a:pt x="104" y="50"/>
                    </a:cubicBezTo>
                    <a:cubicBezTo>
                      <a:pt x="101" y="46"/>
                      <a:pt x="101" y="46"/>
                      <a:pt x="101" y="46"/>
                    </a:cubicBezTo>
                    <a:cubicBezTo>
                      <a:pt x="101" y="46"/>
                      <a:pt x="101" y="46"/>
                      <a:pt x="101" y="46"/>
                    </a:cubicBezTo>
                    <a:close/>
                    <a:moveTo>
                      <a:pt x="127" y="61"/>
                    </a:moveTo>
                    <a:cubicBezTo>
                      <a:pt x="127" y="61"/>
                      <a:pt x="127" y="61"/>
                      <a:pt x="122" y="56"/>
                    </a:cubicBezTo>
                    <a:cubicBezTo>
                      <a:pt x="122" y="56"/>
                      <a:pt x="122" y="56"/>
                      <a:pt x="120" y="60"/>
                    </a:cubicBezTo>
                    <a:cubicBezTo>
                      <a:pt x="120" y="60"/>
                      <a:pt x="120" y="60"/>
                      <a:pt x="108" y="60"/>
                    </a:cubicBezTo>
                    <a:cubicBezTo>
                      <a:pt x="108" y="60"/>
                      <a:pt x="108" y="60"/>
                      <a:pt x="102" y="57"/>
                    </a:cubicBezTo>
                    <a:cubicBezTo>
                      <a:pt x="102" y="60"/>
                      <a:pt x="102" y="66"/>
                      <a:pt x="102" y="74"/>
                    </a:cubicBezTo>
                    <a:cubicBezTo>
                      <a:pt x="102" y="82"/>
                      <a:pt x="102" y="88"/>
                      <a:pt x="102" y="90"/>
                    </a:cubicBezTo>
                    <a:cubicBezTo>
                      <a:pt x="102" y="90"/>
                      <a:pt x="102" y="90"/>
                      <a:pt x="107" y="88"/>
                    </a:cubicBezTo>
                    <a:cubicBezTo>
                      <a:pt x="107" y="88"/>
                      <a:pt x="107" y="88"/>
                      <a:pt x="107" y="82"/>
                    </a:cubicBezTo>
                    <a:cubicBezTo>
                      <a:pt x="107" y="82"/>
                      <a:pt x="107" y="82"/>
                      <a:pt x="120" y="82"/>
                    </a:cubicBezTo>
                    <a:cubicBezTo>
                      <a:pt x="120" y="82"/>
                      <a:pt x="120" y="82"/>
                      <a:pt x="120" y="87"/>
                    </a:cubicBezTo>
                    <a:cubicBezTo>
                      <a:pt x="120" y="87"/>
                      <a:pt x="120" y="87"/>
                      <a:pt x="125" y="84"/>
                    </a:cubicBezTo>
                    <a:cubicBezTo>
                      <a:pt x="125" y="79"/>
                      <a:pt x="125" y="73"/>
                      <a:pt x="125" y="64"/>
                    </a:cubicBezTo>
                    <a:cubicBezTo>
                      <a:pt x="125" y="64"/>
                      <a:pt x="125" y="64"/>
                      <a:pt x="127" y="61"/>
                    </a:cubicBezTo>
                    <a:close/>
                    <a:moveTo>
                      <a:pt x="120" y="80"/>
                    </a:moveTo>
                    <a:cubicBezTo>
                      <a:pt x="120" y="80"/>
                      <a:pt x="120" y="80"/>
                      <a:pt x="107" y="80"/>
                    </a:cubicBezTo>
                    <a:cubicBezTo>
                      <a:pt x="107" y="80"/>
                      <a:pt x="107" y="80"/>
                      <a:pt x="107" y="63"/>
                    </a:cubicBezTo>
                    <a:cubicBezTo>
                      <a:pt x="120" y="63"/>
                      <a:pt x="120" y="63"/>
                      <a:pt x="120" y="63"/>
                    </a:cubicBezTo>
                    <a:cubicBezTo>
                      <a:pt x="120" y="63"/>
                      <a:pt x="120" y="63"/>
                      <a:pt x="120" y="80"/>
                    </a:cubicBezTo>
                    <a:close/>
                    <a:moveTo>
                      <a:pt x="157" y="19"/>
                    </a:moveTo>
                    <a:cubicBezTo>
                      <a:pt x="157" y="19"/>
                      <a:pt x="157" y="19"/>
                      <a:pt x="160" y="16"/>
                    </a:cubicBezTo>
                    <a:cubicBezTo>
                      <a:pt x="160" y="16"/>
                      <a:pt x="160" y="16"/>
                      <a:pt x="154" y="12"/>
                    </a:cubicBezTo>
                    <a:cubicBezTo>
                      <a:pt x="154" y="12"/>
                      <a:pt x="154" y="12"/>
                      <a:pt x="152" y="16"/>
                    </a:cubicBezTo>
                    <a:cubicBezTo>
                      <a:pt x="152" y="16"/>
                      <a:pt x="152" y="16"/>
                      <a:pt x="143" y="16"/>
                    </a:cubicBezTo>
                    <a:cubicBezTo>
                      <a:pt x="144" y="13"/>
                      <a:pt x="146" y="11"/>
                      <a:pt x="147" y="9"/>
                    </a:cubicBezTo>
                    <a:cubicBezTo>
                      <a:pt x="149" y="6"/>
                      <a:pt x="150" y="5"/>
                      <a:pt x="151" y="4"/>
                    </a:cubicBezTo>
                    <a:cubicBezTo>
                      <a:pt x="151" y="4"/>
                      <a:pt x="151" y="4"/>
                      <a:pt x="144" y="0"/>
                    </a:cubicBezTo>
                    <a:cubicBezTo>
                      <a:pt x="144" y="4"/>
                      <a:pt x="143" y="9"/>
                      <a:pt x="141" y="16"/>
                    </a:cubicBezTo>
                    <a:cubicBezTo>
                      <a:pt x="141" y="16"/>
                      <a:pt x="141" y="16"/>
                      <a:pt x="138" y="16"/>
                    </a:cubicBezTo>
                    <a:cubicBezTo>
                      <a:pt x="138" y="16"/>
                      <a:pt x="138" y="16"/>
                      <a:pt x="133" y="13"/>
                    </a:cubicBezTo>
                    <a:cubicBezTo>
                      <a:pt x="133" y="13"/>
                      <a:pt x="133" y="13"/>
                      <a:pt x="133" y="55"/>
                    </a:cubicBezTo>
                    <a:cubicBezTo>
                      <a:pt x="126" y="55"/>
                      <a:pt x="126" y="55"/>
                      <a:pt x="126" y="55"/>
                    </a:cubicBezTo>
                    <a:cubicBezTo>
                      <a:pt x="126" y="55"/>
                      <a:pt x="126" y="55"/>
                      <a:pt x="130" y="59"/>
                    </a:cubicBezTo>
                    <a:cubicBezTo>
                      <a:pt x="133" y="58"/>
                      <a:pt x="135" y="58"/>
                      <a:pt x="137" y="58"/>
                    </a:cubicBezTo>
                    <a:cubicBezTo>
                      <a:pt x="137" y="58"/>
                      <a:pt x="137" y="58"/>
                      <a:pt x="147" y="58"/>
                    </a:cubicBezTo>
                    <a:cubicBezTo>
                      <a:pt x="141" y="71"/>
                      <a:pt x="132" y="82"/>
                      <a:pt x="120" y="91"/>
                    </a:cubicBezTo>
                    <a:cubicBezTo>
                      <a:pt x="120" y="91"/>
                      <a:pt x="120" y="91"/>
                      <a:pt x="121" y="92"/>
                    </a:cubicBezTo>
                    <a:cubicBezTo>
                      <a:pt x="135" y="85"/>
                      <a:pt x="145" y="74"/>
                      <a:pt x="153" y="58"/>
                    </a:cubicBezTo>
                    <a:cubicBezTo>
                      <a:pt x="153" y="58"/>
                      <a:pt x="153" y="58"/>
                      <a:pt x="153" y="82"/>
                    </a:cubicBezTo>
                    <a:cubicBezTo>
                      <a:pt x="153" y="84"/>
                      <a:pt x="152" y="85"/>
                      <a:pt x="150" y="85"/>
                    </a:cubicBezTo>
                    <a:cubicBezTo>
                      <a:pt x="148" y="85"/>
                      <a:pt x="146" y="85"/>
                      <a:pt x="141" y="85"/>
                    </a:cubicBezTo>
                    <a:cubicBezTo>
                      <a:pt x="141" y="85"/>
                      <a:pt x="141" y="85"/>
                      <a:pt x="141" y="86"/>
                    </a:cubicBezTo>
                    <a:cubicBezTo>
                      <a:pt x="146" y="88"/>
                      <a:pt x="150" y="90"/>
                      <a:pt x="150" y="94"/>
                    </a:cubicBezTo>
                    <a:cubicBezTo>
                      <a:pt x="155" y="92"/>
                      <a:pt x="158" y="89"/>
                      <a:pt x="157" y="85"/>
                    </a:cubicBezTo>
                    <a:cubicBezTo>
                      <a:pt x="157" y="85"/>
                      <a:pt x="157" y="85"/>
                      <a:pt x="157" y="19"/>
                    </a:cubicBezTo>
                    <a:close/>
                    <a:moveTo>
                      <a:pt x="138" y="18"/>
                    </a:moveTo>
                    <a:cubicBezTo>
                      <a:pt x="153" y="18"/>
                      <a:pt x="153" y="18"/>
                      <a:pt x="153" y="18"/>
                    </a:cubicBezTo>
                    <a:cubicBezTo>
                      <a:pt x="153" y="18"/>
                      <a:pt x="153" y="18"/>
                      <a:pt x="153" y="29"/>
                    </a:cubicBezTo>
                    <a:cubicBezTo>
                      <a:pt x="153" y="29"/>
                      <a:pt x="153" y="29"/>
                      <a:pt x="138" y="29"/>
                    </a:cubicBezTo>
                    <a:cubicBezTo>
                      <a:pt x="138" y="29"/>
                      <a:pt x="138" y="29"/>
                      <a:pt x="138" y="18"/>
                    </a:cubicBezTo>
                    <a:close/>
                    <a:moveTo>
                      <a:pt x="153" y="31"/>
                    </a:moveTo>
                    <a:cubicBezTo>
                      <a:pt x="153" y="31"/>
                      <a:pt x="153" y="31"/>
                      <a:pt x="153" y="42"/>
                    </a:cubicBezTo>
                    <a:cubicBezTo>
                      <a:pt x="153" y="42"/>
                      <a:pt x="153" y="42"/>
                      <a:pt x="138" y="42"/>
                    </a:cubicBezTo>
                    <a:cubicBezTo>
                      <a:pt x="138" y="42"/>
                      <a:pt x="138" y="42"/>
                      <a:pt x="138" y="31"/>
                    </a:cubicBezTo>
                    <a:lnTo>
                      <a:pt x="153" y="31"/>
                    </a:lnTo>
                    <a:close/>
                    <a:moveTo>
                      <a:pt x="138" y="55"/>
                    </a:moveTo>
                    <a:cubicBezTo>
                      <a:pt x="138" y="55"/>
                      <a:pt x="138" y="55"/>
                      <a:pt x="138" y="44"/>
                    </a:cubicBezTo>
                    <a:cubicBezTo>
                      <a:pt x="153" y="44"/>
                      <a:pt x="153" y="44"/>
                      <a:pt x="153" y="44"/>
                    </a:cubicBezTo>
                    <a:cubicBezTo>
                      <a:pt x="153" y="44"/>
                      <a:pt x="153" y="44"/>
                      <a:pt x="153" y="55"/>
                    </a:cubicBezTo>
                    <a:cubicBezTo>
                      <a:pt x="153" y="55"/>
                      <a:pt x="153" y="55"/>
                      <a:pt x="138" y="55"/>
                    </a:cubicBezTo>
                    <a:close/>
                    <a:moveTo>
                      <a:pt x="181" y="29"/>
                    </a:moveTo>
                    <a:cubicBezTo>
                      <a:pt x="185" y="25"/>
                      <a:pt x="185" y="25"/>
                      <a:pt x="185" y="25"/>
                    </a:cubicBezTo>
                    <a:cubicBezTo>
                      <a:pt x="191" y="31"/>
                      <a:pt x="191" y="31"/>
                      <a:pt x="191" y="31"/>
                    </a:cubicBezTo>
                    <a:cubicBezTo>
                      <a:pt x="181" y="31"/>
                      <a:pt x="181" y="31"/>
                      <a:pt x="181" y="31"/>
                    </a:cubicBezTo>
                    <a:cubicBezTo>
                      <a:pt x="181" y="85"/>
                      <a:pt x="181" y="85"/>
                      <a:pt x="181" y="85"/>
                    </a:cubicBezTo>
                    <a:cubicBezTo>
                      <a:pt x="181" y="89"/>
                      <a:pt x="178" y="91"/>
                      <a:pt x="173" y="94"/>
                    </a:cubicBezTo>
                    <a:cubicBezTo>
                      <a:pt x="173" y="90"/>
                      <a:pt x="170" y="87"/>
                      <a:pt x="163" y="85"/>
                    </a:cubicBezTo>
                    <a:cubicBezTo>
                      <a:pt x="163" y="84"/>
                      <a:pt x="163" y="84"/>
                      <a:pt x="163" y="84"/>
                    </a:cubicBezTo>
                    <a:cubicBezTo>
                      <a:pt x="169" y="85"/>
                      <a:pt x="172" y="85"/>
                      <a:pt x="174" y="85"/>
                    </a:cubicBezTo>
                    <a:cubicBezTo>
                      <a:pt x="175" y="85"/>
                      <a:pt x="176" y="84"/>
                      <a:pt x="176" y="82"/>
                    </a:cubicBezTo>
                    <a:cubicBezTo>
                      <a:pt x="176" y="31"/>
                      <a:pt x="176" y="31"/>
                      <a:pt x="176" y="31"/>
                    </a:cubicBezTo>
                    <a:cubicBezTo>
                      <a:pt x="170" y="31"/>
                      <a:pt x="170" y="31"/>
                      <a:pt x="170" y="31"/>
                    </a:cubicBezTo>
                    <a:cubicBezTo>
                      <a:pt x="168" y="31"/>
                      <a:pt x="165" y="32"/>
                      <a:pt x="162" y="33"/>
                    </a:cubicBezTo>
                    <a:cubicBezTo>
                      <a:pt x="159" y="29"/>
                      <a:pt x="159" y="29"/>
                      <a:pt x="159" y="29"/>
                    </a:cubicBezTo>
                    <a:cubicBezTo>
                      <a:pt x="176" y="29"/>
                      <a:pt x="176" y="29"/>
                      <a:pt x="176" y="29"/>
                    </a:cubicBezTo>
                    <a:cubicBezTo>
                      <a:pt x="176" y="16"/>
                      <a:pt x="176" y="7"/>
                      <a:pt x="176" y="3"/>
                    </a:cubicBezTo>
                    <a:cubicBezTo>
                      <a:pt x="184" y="6"/>
                      <a:pt x="184" y="6"/>
                      <a:pt x="184" y="6"/>
                    </a:cubicBezTo>
                    <a:cubicBezTo>
                      <a:pt x="181" y="9"/>
                      <a:pt x="181" y="9"/>
                      <a:pt x="181" y="9"/>
                    </a:cubicBezTo>
                    <a:cubicBezTo>
                      <a:pt x="181" y="29"/>
                      <a:pt x="181" y="29"/>
                      <a:pt x="181" y="29"/>
                    </a:cubicBezTo>
                    <a:cubicBezTo>
                      <a:pt x="181" y="29"/>
                      <a:pt x="181" y="29"/>
                      <a:pt x="181" y="29"/>
                    </a:cubicBezTo>
                    <a:close/>
                    <a:moveTo>
                      <a:pt x="161" y="41"/>
                    </a:moveTo>
                    <a:cubicBezTo>
                      <a:pt x="167" y="45"/>
                      <a:pt x="171" y="48"/>
                      <a:pt x="172" y="50"/>
                    </a:cubicBezTo>
                    <a:cubicBezTo>
                      <a:pt x="173" y="53"/>
                      <a:pt x="173" y="54"/>
                      <a:pt x="172" y="56"/>
                    </a:cubicBezTo>
                    <a:cubicBezTo>
                      <a:pt x="171" y="57"/>
                      <a:pt x="171" y="59"/>
                      <a:pt x="169" y="60"/>
                    </a:cubicBezTo>
                    <a:cubicBezTo>
                      <a:pt x="168" y="60"/>
                      <a:pt x="167" y="59"/>
                      <a:pt x="167" y="56"/>
                    </a:cubicBezTo>
                    <a:cubicBezTo>
                      <a:pt x="166" y="52"/>
                      <a:pt x="163" y="48"/>
                      <a:pt x="160" y="43"/>
                    </a:cubicBezTo>
                    <a:cubicBezTo>
                      <a:pt x="161" y="41"/>
                      <a:pt x="161" y="41"/>
                      <a:pt x="161" y="41"/>
                    </a:cubicBezTo>
                    <a:cubicBezTo>
                      <a:pt x="161" y="41"/>
                      <a:pt x="161" y="41"/>
                      <a:pt x="161" y="41"/>
                    </a:cubicBezTo>
                    <a:close/>
                    <a:moveTo>
                      <a:pt x="232" y="15"/>
                    </a:moveTo>
                    <a:cubicBezTo>
                      <a:pt x="232" y="15"/>
                      <a:pt x="232" y="15"/>
                      <a:pt x="225" y="10"/>
                    </a:cubicBezTo>
                    <a:cubicBezTo>
                      <a:pt x="225" y="10"/>
                      <a:pt x="225" y="10"/>
                      <a:pt x="222" y="13"/>
                    </a:cubicBezTo>
                    <a:cubicBezTo>
                      <a:pt x="222" y="13"/>
                      <a:pt x="222" y="13"/>
                      <a:pt x="206" y="13"/>
                    </a:cubicBezTo>
                    <a:cubicBezTo>
                      <a:pt x="206" y="13"/>
                      <a:pt x="206" y="13"/>
                      <a:pt x="201" y="10"/>
                    </a:cubicBezTo>
                    <a:cubicBezTo>
                      <a:pt x="201" y="16"/>
                      <a:pt x="201" y="28"/>
                      <a:pt x="201" y="47"/>
                    </a:cubicBezTo>
                    <a:cubicBezTo>
                      <a:pt x="201" y="66"/>
                      <a:pt x="201" y="78"/>
                      <a:pt x="201" y="83"/>
                    </a:cubicBezTo>
                    <a:cubicBezTo>
                      <a:pt x="206" y="80"/>
                      <a:pt x="206" y="80"/>
                      <a:pt x="206" y="80"/>
                    </a:cubicBezTo>
                    <a:cubicBezTo>
                      <a:pt x="206" y="80"/>
                      <a:pt x="206" y="80"/>
                      <a:pt x="206" y="72"/>
                    </a:cubicBezTo>
                    <a:cubicBezTo>
                      <a:pt x="206" y="72"/>
                      <a:pt x="206" y="72"/>
                      <a:pt x="223" y="72"/>
                    </a:cubicBezTo>
                    <a:cubicBezTo>
                      <a:pt x="223" y="72"/>
                      <a:pt x="223" y="72"/>
                      <a:pt x="223" y="79"/>
                    </a:cubicBezTo>
                    <a:cubicBezTo>
                      <a:pt x="223" y="79"/>
                      <a:pt x="223" y="79"/>
                      <a:pt x="229" y="77"/>
                    </a:cubicBezTo>
                    <a:cubicBezTo>
                      <a:pt x="228" y="73"/>
                      <a:pt x="228" y="54"/>
                      <a:pt x="228" y="17"/>
                    </a:cubicBezTo>
                    <a:cubicBezTo>
                      <a:pt x="228" y="17"/>
                      <a:pt x="228" y="17"/>
                      <a:pt x="232" y="15"/>
                    </a:cubicBezTo>
                    <a:close/>
                    <a:moveTo>
                      <a:pt x="206" y="16"/>
                    </a:moveTo>
                    <a:cubicBezTo>
                      <a:pt x="223" y="16"/>
                      <a:pt x="223" y="16"/>
                      <a:pt x="223" y="16"/>
                    </a:cubicBezTo>
                    <a:cubicBezTo>
                      <a:pt x="223" y="16"/>
                      <a:pt x="223" y="16"/>
                      <a:pt x="223" y="41"/>
                    </a:cubicBezTo>
                    <a:cubicBezTo>
                      <a:pt x="223" y="41"/>
                      <a:pt x="223" y="41"/>
                      <a:pt x="206" y="41"/>
                    </a:cubicBezTo>
                    <a:cubicBezTo>
                      <a:pt x="206" y="41"/>
                      <a:pt x="206" y="41"/>
                      <a:pt x="206" y="16"/>
                    </a:cubicBezTo>
                    <a:close/>
                    <a:moveTo>
                      <a:pt x="206" y="69"/>
                    </a:moveTo>
                    <a:cubicBezTo>
                      <a:pt x="206" y="69"/>
                      <a:pt x="206" y="69"/>
                      <a:pt x="206" y="44"/>
                    </a:cubicBezTo>
                    <a:cubicBezTo>
                      <a:pt x="223" y="43"/>
                      <a:pt x="223" y="43"/>
                      <a:pt x="223" y="43"/>
                    </a:cubicBezTo>
                    <a:cubicBezTo>
                      <a:pt x="223" y="43"/>
                      <a:pt x="223" y="43"/>
                      <a:pt x="223" y="69"/>
                    </a:cubicBezTo>
                    <a:cubicBezTo>
                      <a:pt x="223" y="69"/>
                      <a:pt x="223" y="69"/>
                      <a:pt x="206" y="69"/>
                    </a:cubicBezTo>
                    <a:close/>
                    <a:moveTo>
                      <a:pt x="282" y="26"/>
                    </a:moveTo>
                    <a:cubicBezTo>
                      <a:pt x="282" y="26"/>
                      <a:pt x="282" y="26"/>
                      <a:pt x="279" y="29"/>
                    </a:cubicBezTo>
                    <a:cubicBezTo>
                      <a:pt x="279" y="29"/>
                      <a:pt x="279" y="29"/>
                      <a:pt x="268" y="30"/>
                    </a:cubicBezTo>
                    <a:cubicBezTo>
                      <a:pt x="268" y="30"/>
                      <a:pt x="268" y="30"/>
                      <a:pt x="268" y="12"/>
                    </a:cubicBezTo>
                    <a:cubicBezTo>
                      <a:pt x="268" y="12"/>
                      <a:pt x="268" y="12"/>
                      <a:pt x="291" y="12"/>
                    </a:cubicBezTo>
                    <a:cubicBezTo>
                      <a:pt x="291" y="12"/>
                      <a:pt x="291" y="12"/>
                      <a:pt x="284" y="4"/>
                    </a:cubicBezTo>
                    <a:cubicBezTo>
                      <a:pt x="284" y="4"/>
                      <a:pt x="284" y="4"/>
                      <a:pt x="278" y="9"/>
                    </a:cubicBezTo>
                    <a:cubicBezTo>
                      <a:pt x="278" y="9"/>
                      <a:pt x="278" y="9"/>
                      <a:pt x="229" y="9"/>
                    </a:cubicBezTo>
                    <a:cubicBezTo>
                      <a:pt x="229" y="9"/>
                      <a:pt x="229" y="9"/>
                      <a:pt x="233" y="12"/>
                    </a:cubicBezTo>
                    <a:cubicBezTo>
                      <a:pt x="233" y="12"/>
                      <a:pt x="233" y="12"/>
                      <a:pt x="238" y="12"/>
                    </a:cubicBezTo>
                    <a:cubicBezTo>
                      <a:pt x="238" y="12"/>
                      <a:pt x="238" y="12"/>
                      <a:pt x="250" y="12"/>
                    </a:cubicBezTo>
                    <a:cubicBezTo>
                      <a:pt x="250" y="12"/>
                      <a:pt x="250" y="12"/>
                      <a:pt x="250" y="30"/>
                    </a:cubicBezTo>
                    <a:cubicBezTo>
                      <a:pt x="250" y="30"/>
                      <a:pt x="250" y="30"/>
                      <a:pt x="240" y="30"/>
                    </a:cubicBezTo>
                    <a:cubicBezTo>
                      <a:pt x="240" y="30"/>
                      <a:pt x="240" y="30"/>
                      <a:pt x="234" y="26"/>
                    </a:cubicBezTo>
                    <a:cubicBezTo>
                      <a:pt x="234" y="37"/>
                      <a:pt x="235" y="48"/>
                      <a:pt x="235" y="61"/>
                    </a:cubicBezTo>
                    <a:cubicBezTo>
                      <a:pt x="235" y="73"/>
                      <a:pt x="234" y="84"/>
                      <a:pt x="234" y="93"/>
                    </a:cubicBezTo>
                    <a:cubicBezTo>
                      <a:pt x="240" y="90"/>
                      <a:pt x="240" y="90"/>
                      <a:pt x="240" y="90"/>
                    </a:cubicBezTo>
                    <a:cubicBezTo>
                      <a:pt x="240" y="90"/>
                      <a:pt x="240" y="90"/>
                      <a:pt x="240" y="84"/>
                    </a:cubicBezTo>
                    <a:cubicBezTo>
                      <a:pt x="240" y="84"/>
                      <a:pt x="240" y="84"/>
                      <a:pt x="279" y="84"/>
                    </a:cubicBezTo>
                    <a:cubicBezTo>
                      <a:pt x="279" y="84"/>
                      <a:pt x="279" y="84"/>
                      <a:pt x="279" y="91"/>
                    </a:cubicBezTo>
                    <a:cubicBezTo>
                      <a:pt x="279" y="91"/>
                      <a:pt x="279" y="91"/>
                      <a:pt x="285" y="89"/>
                    </a:cubicBezTo>
                    <a:cubicBezTo>
                      <a:pt x="285" y="79"/>
                      <a:pt x="285" y="61"/>
                      <a:pt x="285" y="33"/>
                    </a:cubicBezTo>
                    <a:cubicBezTo>
                      <a:pt x="285" y="33"/>
                      <a:pt x="285" y="33"/>
                      <a:pt x="288" y="31"/>
                    </a:cubicBezTo>
                    <a:cubicBezTo>
                      <a:pt x="288" y="31"/>
                      <a:pt x="288" y="31"/>
                      <a:pt x="282" y="26"/>
                    </a:cubicBezTo>
                    <a:close/>
                    <a:moveTo>
                      <a:pt x="255" y="12"/>
                    </a:moveTo>
                    <a:cubicBezTo>
                      <a:pt x="263" y="12"/>
                      <a:pt x="263" y="12"/>
                      <a:pt x="263" y="12"/>
                    </a:cubicBezTo>
                    <a:cubicBezTo>
                      <a:pt x="263" y="12"/>
                      <a:pt x="263" y="12"/>
                      <a:pt x="263" y="30"/>
                    </a:cubicBezTo>
                    <a:cubicBezTo>
                      <a:pt x="263" y="30"/>
                      <a:pt x="263" y="30"/>
                      <a:pt x="255" y="30"/>
                    </a:cubicBezTo>
                    <a:cubicBezTo>
                      <a:pt x="255" y="30"/>
                      <a:pt x="255" y="30"/>
                      <a:pt x="255" y="12"/>
                    </a:cubicBezTo>
                    <a:close/>
                    <a:moveTo>
                      <a:pt x="240" y="32"/>
                    </a:moveTo>
                    <a:cubicBezTo>
                      <a:pt x="250" y="32"/>
                      <a:pt x="250" y="32"/>
                      <a:pt x="250" y="32"/>
                    </a:cubicBezTo>
                    <a:cubicBezTo>
                      <a:pt x="250" y="40"/>
                      <a:pt x="249" y="47"/>
                      <a:pt x="248" y="53"/>
                    </a:cubicBezTo>
                    <a:cubicBezTo>
                      <a:pt x="247" y="58"/>
                      <a:pt x="244" y="63"/>
                      <a:pt x="240" y="69"/>
                    </a:cubicBezTo>
                    <a:cubicBezTo>
                      <a:pt x="240" y="69"/>
                      <a:pt x="240" y="69"/>
                      <a:pt x="240" y="32"/>
                    </a:cubicBezTo>
                    <a:close/>
                    <a:moveTo>
                      <a:pt x="240" y="81"/>
                    </a:moveTo>
                    <a:cubicBezTo>
                      <a:pt x="240" y="81"/>
                      <a:pt x="240" y="81"/>
                      <a:pt x="240" y="71"/>
                    </a:cubicBezTo>
                    <a:cubicBezTo>
                      <a:pt x="246" y="66"/>
                      <a:pt x="250" y="61"/>
                      <a:pt x="252" y="55"/>
                    </a:cubicBezTo>
                    <a:cubicBezTo>
                      <a:pt x="254" y="49"/>
                      <a:pt x="255" y="41"/>
                      <a:pt x="255" y="32"/>
                    </a:cubicBezTo>
                    <a:cubicBezTo>
                      <a:pt x="263" y="32"/>
                      <a:pt x="263" y="32"/>
                      <a:pt x="263" y="32"/>
                    </a:cubicBezTo>
                    <a:cubicBezTo>
                      <a:pt x="263" y="32"/>
                      <a:pt x="263" y="32"/>
                      <a:pt x="263" y="58"/>
                    </a:cubicBezTo>
                    <a:cubicBezTo>
                      <a:pt x="263" y="62"/>
                      <a:pt x="265" y="64"/>
                      <a:pt x="269" y="64"/>
                    </a:cubicBezTo>
                    <a:cubicBezTo>
                      <a:pt x="269" y="64"/>
                      <a:pt x="269" y="64"/>
                      <a:pt x="273" y="64"/>
                    </a:cubicBezTo>
                    <a:cubicBezTo>
                      <a:pt x="278" y="64"/>
                      <a:pt x="280" y="63"/>
                      <a:pt x="279" y="61"/>
                    </a:cubicBezTo>
                    <a:cubicBezTo>
                      <a:pt x="278" y="58"/>
                      <a:pt x="277" y="57"/>
                      <a:pt x="276" y="58"/>
                    </a:cubicBezTo>
                    <a:cubicBezTo>
                      <a:pt x="274" y="58"/>
                      <a:pt x="273" y="59"/>
                      <a:pt x="271" y="59"/>
                    </a:cubicBezTo>
                    <a:cubicBezTo>
                      <a:pt x="269" y="59"/>
                      <a:pt x="268" y="58"/>
                      <a:pt x="268" y="55"/>
                    </a:cubicBezTo>
                    <a:cubicBezTo>
                      <a:pt x="268" y="55"/>
                      <a:pt x="268" y="55"/>
                      <a:pt x="268" y="32"/>
                    </a:cubicBezTo>
                    <a:cubicBezTo>
                      <a:pt x="268" y="32"/>
                      <a:pt x="268" y="32"/>
                      <a:pt x="279" y="32"/>
                    </a:cubicBezTo>
                    <a:cubicBezTo>
                      <a:pt x="279" y="32"/>
                      <a:pt x="279" y="32"/>
                      <a:pt x="279" y="81"/>
                    </a:cubicBezTo>
                    <a:cubicBezTo>
                      <a:pt x="279" y="81"/>
                      <a:pt x="279" y="81"/>
                      <a:pt x="240" y="8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2" name="Freeform 251">
                <a:extLst>
                  <a:ext uri="{FF2B5EF4-FFF2-40B4-BE49-F238E27FC236}">
                    <a16:creationId xmlns:a16="http://schemas.microsoft.com/office/drawing/2014/main" id="{0CFB606C-8E12-744A-AEE8-4AACBF6CEF80}"/>
                  </a:ext>
                  <a:ext uri="{C183D7F6-B498-43B3-948B-1728B52AA6E4}">
                    <adec:decorative xmlns:adec="http://schemas.microsoft.com/office/drawing/2017/decorative" val="1"/>
                  </a:ext>
                </a:extLst>
              </p:cNvPr>
              <p:cNvSpPr>
                <a:spLocks noEditPoints="1"/>
              </p:cNvSpPr>
              <p:nvPr/>
            </p:nvSpPr>
            <p:spPr bwMode="auto">
              <a:xfrm>
                <a:off x="7810840" y="1735792"/>
                <a:ext cx="175692" cy="1160820"/>
              </a:xfrm>
              <a:custGeom>
                <a:avLst/>
                <a:gdLst>
                  <a:gd name="T0" fmla="*/ 31 w 72"/>
                  <a:gd name="T1" fmla="*/ 4 h 448"/>
                  <a:gd name="T2" fmla="*/ 62 w 72"/>
                  <a:gd name="T3" fmla="*/ 4 h 448"/>
                  <a:gd name="T4" fmla="*/ 62 w 72"/>
                  <a:gd name="T5" fmla="*/ 30 h 448"/>
                  <a:gd name="T6" fmla="*/ 1 w 72"/>
                  <a:gd name="T7" fmla="*/ 31 h 448"/>
                  <a:gd name="T8" fmla="*/ 0 w 72"/>
                  <a:gd name="T9" fmla="*/ 64 h 448"/>
                  <a:gd name="T10" fmla="*/ 63 w 72"/>
                  <a:gd name="T11" fmla="*/ 66 h 448"/>
                  <a:gd name="T12" fmla="*/ 11 w 72"/>
                  <a:gd name="T13" fmla="*/ 82 h 448"/>
                  <a:gd name="T14" fmla="*/ 51 w 72"/>
                  <a:gd name="T15" fmla="*/ 47 h 448"/>
                  <a:gd name="T16" fmla="*/ 67 w 72"/>
                  <a:gd name="T17" fmla="*/ 56 h 448"/>
                  <a:gd name="T18" fmla="*/ 71 w 72"/>
                  <a:gd name="T19" fmla="*/ 60 h 448"/>
                  <a:gd name="T20" fmla="*/ 66 w 72"/>
                  <a:gd name="T21" fmla="*/ 72 h 448"/>
                  <a:gd name="T22" fmla="*/ 72 w 72"/>
                  <a:gd name="T23" fmla="*/ 72 h 448"/>
                  <a:gd name="T24" fmla="*/ 66 w 72"/>
                  <a:gd name="T25" fmla="*/ 72 h 448"/>
                  <a:gd name="T26" fmla="*/ 7 w 72"/>
                  <a:gd name="T27" fmla="*/ 128 h 448"/>
                  <a:gd name="T28" fmla="*/ 39 w 72"/>
                  <a:gd name="T29" fmla="*/ 106 h 448"/>
                  <a:gd name="T30" fmla="*/ 61 w 72"/>
                  <a:gd name="T31" fmla="*/ 133 h 448"/>
                  <a:gd name="T32" fmla="*/ 48 w 72"/>
                  <a:gd name="T33" fmla="*/ 108 h 448"/>
                  <a:gd name="T34" fmla="*/ 16 w 72"/>
                  <a:gd name="T35" fmla="*/ 136 h 448"/>
                  <a:gd name="T36" fmla="*/ 3 w 72"/>
                  <a:gd name="T37" fmla="*/ 104 h 448"/>
                  <a:gd name="T38" fmla="*/ 1 w 72"/>
                  <a:gd name="T39" fmla="*/ 144 h 448"/>
                  <a:gd name="T40" fmla="*/ 62 w 72"/>
                  <a:gd name="T41" fmla="*/ 146 h 448"/>
                  <a:gd name="T42" fmla="*/ 54 w 72"/>
                  <a:gd name="T43" fmla="*/ 203 h 448"/>
                  <a:gd name="T44" fmla="*/ 8 w 72"/>
                  <a:gd name="T45" fmla="*/ 244 h 448"/>
                  <a:gd name="T46" fmla="*/ 54 w 72"/>
                  <a:gd name="T47" fmla="*/ 203 h 448"/>
                  <a:gd name="T48" fmla="*/ 4 w 72"/>
                  <a:gd name="T49" fmla="*/ 223 h 448"/>
                  <a:gd name="T50" fmla="*/ 59 w 72"/>
                  <a:gd name="T51" fmla="*/ 223 h 448"/>
                  <a:gd name="T52" fmla="*/ 69 w 72"/>
                  <a:gd name="T53" fmla="*/ 213 h 448"/>
                  <a:gd name="T54" fmla="*/ 69 w 72"/>
                  <a:gd name="T55" fmla="*/ 219 h 448"/>
                  <a:gd name="T56" fmla="*/ 67 w 72"/>
                  <a:gd name="T57" fmla="*/ 228 h 448"/>
                  <a:gd name="T58" fmla="*/ 71 w 72"/>
                  <a:gd name="T59" fmla="*/ 232 h 448"/>
                  <a:gd name="T60" fmla="*/ 1 w 72"/>
                  <a:gd name="T61" fmla="*/ 307 h 448"/>
                  <a:gd name="T62" fmla="*/ 54 w 72"/>
                  <a:gd name="T63" fmla="*/ 268 h 448"/>
                  <a:gd name="T64" fmla="*/ 62 w 72"/>
                  <a:gd name="T65" fmla="*/ 264 h 448"/>
                  <a:gd name="T66" fmla="*/ 9 w 72"/>
                  <a:gd name="T67" fmla="*/ 306 h 448"/>
                  <a:gd name="T68" fmla="*/ 1 w 72"/>
                  <a:gd name="T69" fmla="*/ 310 h 448"/>
                  <a:gd name="T70" fmla="*/ 8 w 72"/>
                  <a:gd name="T71" fmla="*/ 330 h 448"/>
                  <a:gd name="T72" fmla="*/ 54 w 72"/>
                  <a:gd name="T73" fmla="*/ 371 h 448"/>
                  <a:gd name="T74" fmla="*/ 32 w 72"/>
                  <a:gd name="T75" fmla="*/ 375 h 448"/>
                  <a:gd name="T76" fmla="*/ 31 w 72"/>
                  <a:gd name="T77" fmla="*/ 327 h 448"/>
                  <a:gd name="T78" fmla="*/ 66 w 72"/>
                  <a:gd name="T79" fmla="*/ 344 h 448"/>
                  <a:gd name="T80" fmla="*/ 72 w 72"/>
                  <a:gd name="T81" fmla="*/ 344 h 448"/>
                  <a:gd name="T82" fmla="*/ 66 w 72"/>
                  <a:gd name="T83" fmla="*/ 344 h 448"/>
                  <a:gd name="T84" fmla="*/ 71 w 72"/>
                  <a:gd name="T85" fmla="*/ 356 h 448"/>
                  <a:gd name="T86" fmla="*/ 67 w 72"/>
                  <a:gd name="T87" fmla="*/ 360 h 448"/>
                  <a:gd name="T88" fmla="*/ 53 w 72"/>
                  <a:gd name="T89" fmla="*/ 444 h 448"/>
                  <a:gd name="T90" fmla="*/ 1 w 72"/>
                  <a:gd name="T91" fmla="*/ 419 h 448"/>
                  <a:gd name="T92" fmla="*/ 45 w 72"/>
                  <a:gd name="T93" fmla="*/ 396 h 448"/>
                  <a:gd name="T94" fmla="*/ 62 w 72"/>
                  <a:gd name="T95" fmla="*/ 395 h 448"/>
                  <a:gd name="T96" fmla="*/ 8 w 72"/>
                  <a:gd name="T97" fmla="*/ 420 h 448"/>
                  <a:gd name="T98" fmla="*/ 62 w 72"/>
                  <a:gd name="T99" fmla="*/ 44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448">
                    <a:moveTo>
                      <a:pt x="1" y="31"/>
                    </a:moveTo>
                    <a:cubicBezTo>
                      <a:pt x="30" y="5"/>
                      <a:pt x="30" y="5"/>
                      <a:pt x="30" y="5"/>
                    </a:cubicBezTo>
                    <a:cubicBezTo>
                      <a:pt x="30" y="5"/>
                      <a:pt x="31" y="4"/>
                      <a:pt x="31" y="4"/>
                    </a:cubicBezTo>
                    <a:cubicBezTo>
                      <a:pt x="31" y="4"/>
                      <a:pt x="31" y="4"/>
                      <a:pt x="31" y="4"/>
                    </a:cubicBezTo>
                    <a:cubicBezTo>
                      <a:pt x="1" y="4"/>
                      <a:pt x="1" y="4"/>
                      <a:pt x="1" y="4"/>
                    </a:cubicBezTo>
                    <a:cubicBezTo>
                      <a:pt x="1" y="0"/>
                      <a:pt x="1" y="0"/>
                      <a:pt x="1" y="0"/>
                    </a:cubicBezTo>
                    <a:cubicBezTo>
                      <a:pt x="62" y="0"/>
                      <a:pt x="62" y="0"/>
                      <a:pt x="62" y="0"/>
                    </a:cubicBezTo>
                    <a:cubicBezTo>
                      <a:pt x="62" y="4"/>
                      <a:pt x="62" y="4"/>
                      <a:pt x="62" y="4"/>
                    </a:cubicBezTo>
                    <a:cubicBezTo>
                      <a:pt x="33" y="4"/>
                      <a:pt x="33" y="4"/>
                      <a:pt x="33" y="4"/>
                    </a:cubicBezTo>
                    <a:cubicBezTo>
                      <a:pt x="33" y="4"/>
                      <a:pt x="33" y="4"/>
                      <a:pt x="33" y="4"/>
                    </a:cubicBezTo>
                    <a:cubicBezTo>
                      <a:pt x="34" y="4"/>
                      <a:pt x="34" y="5"/>
                      <a:pt x="34" y="5"/>
                    </a:cubicBezTo>
                    <a:cubicBezTo>
                      <a:pt x="62" y="30"/>
                      <a:pt x="62" y="30"/>
                      <a:pt x="62" y="30"/>
                    </a:cubicBezTo>
                    <a:cubicBezTo>
                      <a:pt x="62" y="35"/>
                      <a:pt x="62" y="35"/>
                      <a:pt x="62" y="35"/>
                    </a:cubicBezTo>
                    <a:cubicBezTo>
                      <a:pt x="32" y="8"/>
                      <a:pt x="32" y="8"/>
                      <a:pt x="32" y="8"/>
                    </a:cubicBezTo>
                    <a:cubicBezTo>
                      <a:pt x="1" y="37"/>
                      <a:pt x="1" y="37"/>
                      <a:pt x="1" y="37"/>
                    </a:cubicBezTo>
                    <a:lnTo>
                      <a:pt x="1" y="31"/>
                    </a:lnTo>
                    <a:close/>
                    <a:moveTo>
                      <a:pt x="54" y="44"/>
                    </a:moveTo>
                    <a:cubicBezTo>
                      <a:pt x="48" y="39"/>
                      <a:pt x="40" y="36"/>
                      <a:pt x="31" y="36"/>
                    </a:cubicBezTo>
                    <a:cubicBezTo>
                      <a:pt x="22" y="36"/>
                      <a:pt x="14" y="39"/>
                      <a:pt x="8" y="44"/>
                    </a:cubicBezTo>
                    <a:cubicBezTo>
                      <a:pt x="3" y="49"/>
                      <a:pt x="0" y="56"/>
                      <a:pt x="0" y="64"/>
                    </a:cubicBezTo>
                    <a:cubicBezTo>
                      <a:pt x="0" y="73"/>
                      <a:pt x="3" y="80"/>
                      <a:pt x="8" y="85"/>
                    </a:cubicBezTo>
                    <a:cubicBezTo>
                      <a:pt x="14" y="90"/>
                      <a:pt x="22" y="93"/>
                      <a:pt x="32" y="93"/>
                    </a:cubicBezTo>
                    <a:cubicBezTo>
                      <a:pt x="41" y="93"/>
                      <a:pt x="49" y="91"/>
                      <a:pt x="54" y="85"/>
                    </a:cubicBezTo>
                    <a:cubicBezTo>
                      <a:pt x="60" y="80"/>
                      <a:pt x="63" y="74"/>
                      <a:pt x="63" y="66"/>
                    </a:cubicBezTo>
                    <a:cubicBezTo>
                      <a:pt x="63" y="57"/>
                      <a:pt x="60" y="49"/>
                      <a:pt x="54" y="44"/>
                    </a:cubicBezTo>
                    <a:close/>
                    <a:moveTo>
                      <a:pt x="52" y="82"/>
                    </a:moveTo>
                    <a:cubicBezTo>
                      <a:pt x="47" y="87"/>
                      <a:pt x="40" y="89"/>
                      <a:pt x="32" y="89"/>
                    </a:cubicBezTo>
                    <a:cubicBezTo>
                      <a:pt x="23" y="89"/>
                      <a:pt x="16" y="87"/>
                      <a:pt x="11" y="82"/>
                    </a:cubicBezTo>
                    <a:cubicBezTo>
                      <a:pt x="6" y="78"/>
                      <a:pt x="4" y="72"/>
                      <a:pt x="4" y="64"/>
                    </a:cubicBezTo>
                    <a:cubicBezTo>
                      <a:pt x="4" y="57"/>
                      <a:pt x="6" y="51"/>
                      <a:pt x="11" y="47"/>
                    </a:cubicBezTo>
                    <a:cubicBezTo>
                      <a:pt x="16" y="43"/>
                      <a:pt x="23" y="41"/>
                      <a:pt x="31" y="41"/>
                    </a:cubicBezTo>
                    <a:cubicBezTo>
                      <a:pt x="39" y="41"/>
                      <a:pt x="46" y="43"/>
                      <a:pt x="51" y="47"/>
                    </a:cubicBezTo>
                    <a:cubicBezTo>
                      <a:pt x="56" y="52"/>
                      <a:pt x="59" y="58"/>
                      <a:pt x="59" y="65"/>
                    </a:cubicBezTo>
                    <a:cubicBezTo>
                      <a:pt x="59" y="72"/>
                      <a:pt x="56" y="78"/>
                      <a:pt x="52" y="82"/>
                    </a:cubicBezTo>
                    <a:close/>
                    <a:moveTo>
                      <a:pt x="66" y="58"/>
                    </a:moveTo>
                    <a:cubicBezTo>
                      <a:pt x="66" y="57"/>
                      <a:pt x="66" y="56"/>
                      <a:pt x="67" y="56"/>
                    </a:cubicBezTo>
                    <a:cubicBezTo>
                      <a:pt x="67" y="55"/>
                      <a:pt x="68" y="55"/>
                      <a:pt x="69" y="55"/>
                    </a:cubicBezTo>
                    <a:cubicBezTo>
                      <a:pt x="70" y="55"/>
                      <a:pt x="70" y="55"/>
                      <a:pt x="71" y="56"/>
                    </a:cubicBezTo>
                    <a:cubicBezTo>
                      <a:pt x="71" y="56"/>
                      <a:pt x="72" y="57"/>
                      <a:pt x="72" y="58"/>
                    </a:cubicBezTo>
                    <a:cubicBezTo>
                      <a:pt x="72" y="59"/>
                      <a:pt x="71" y="59"/>
                      <a:pt x="71" y="60"/>
                    </a:cubicBezTo>
                    <a:cubicBezTo>
                      <a:pt x="70" y="61"/>
                      <a:pt x="70" y="61"/>
                      <a:pt x="69" y="61"/>
                    </a:cubicBezTo>
                    <a:cubicBezTo>
                      <a:pt x="68" y="61"/>
                      <a:pt x="67" y="61"/>
                      <a:pt x="67" y="60"/>
                    </a:cubicBezTo>
                    <a:cubicBezTo>
                      <a:pt x="66" y="59"/>
                      <a:pt x="66" y="59"/>
                      <a:pt x="66" y="58"/>
                    </a:cubicBezTo>
                    <a:close/>
                    <a:moveTo>
                      <a:pt x="66" y="72"/>
                    </a:moveTo>
                    <a:cubicBezTo>
                      <a:pt x="66" y="71"/>
                      <a:pt x="66" y="70"/>
                      <a:pt x="67" y="70"/>
                    </a:cubicBezTo>
                    <a:cubicBezTo>
                      <a:pt x="67" y="69"/>
                      <a:pt x="68" y="69"/>
                      <a:pt x="69" y="69"/>
                    </a:cubicBezTo>
                    <a:cubicBezTo>
                      <a:pt x="70" y="69"/>
                      <a:pt x="70" y="69"/>
                      <a:pt x="71" y="70"/>
                    </a:cubicBezTo>
                    <a:cubicBezTo>
                      <a:pt x="71" y="70"/>
                      <a:pt x="72" y="71"/>
                      <a:pt x="72" y="72"/>
                    </a:cubicBezTo>
                    <a:cubicBezTo>
                      <a:pt x="72" y="73"/>
                      <a:pt x="71" y="73"/>
                      <a:pt x="71" y="74"/>
                    </a:cubicBezTo>
                    <a:cubicBezTo>
                      <a:pt x="70" y="75"/>
                      <a:pt x="70" y="75"/>
                      <a:pt x="69" y="75"/>
                    </a:cubicBezTo>
                    <a:cubicBezTo>
                      <a:pt x="68" y="75"/>
                      <a:pt x="67" y="75"/>
                      <a:pt x="67" y="74"/>
                    </a:cubicBezTo>
                    <a:cubicBezTo>
                      <a:pt x="66" y="74"/>
                      <a:pt x="66" y="73"/>
                      <a:pt x="66" y="72"/>
                    </a:cubicBezTo>
                    <a:close/>
                    <a:moveTo>
                      <a:pt x="3" y="104"/>
                    </a:moveTo>
                    <a:cubicBezTo>
                      <a:pt x="8" y="104"/>
                      <a:pt x="8" y="104"/>
                      <a:pt x="8" y="104"/>
                    </a:cubicBezTo>
                    <a:cubicBezTo>
                      <a:pt x="5" y="108"/>
                      <a:pt x="4" y="112"/>
                      <a:pt x="4" y="117"/>
                    </a:cubicBezTo>
                    <a:cubicBezTo>
                      <a:pt x="4" y="122"/>
                      <a:pt x="5" y="125"/>
                      <a:pt x="7" y="128"/>
                    </a:cubicBezTo>
                    <a:cubicBezTo>
                      <a:pt x="9" y="130"/>
                      <a:pt x="11" y="131"/>
                      <a:pt x="15" y="131"/>
                    </a:cubicBezTo>
                    <a:cubicBezTo>
                      <a:pt x="18" y="131"/>
                      <a:pt x="20" y="130"/>
                      <a:pt x="22" y="129"/>
                    </a:cubicBezTo>
                    <a:cubicBezTo>
                      <a:pt x="24" y="127"/>
                      <a:pt x="27" y="124"/>
                      <a:pt x="30" y="118"/>
                    </a:cubicBezTo>
                    <a:cubicBezTo>
                      <a:pt x="33" y="112"/>
                      <a:pt x="36" y="108"/>
                      <a:pt x="39" y="106"/>
                    </a:cubicBezTo>
                    <a:cubicBezTo>
                      <a:pt x="41" y="105"/>
                      <a:pt x="44" y="104"/>
                      <a:pt x="47" y="104"/>
                    </a:cubicBezTo>
                    <a:cubicBezTo>
                      <a:pt x="52" y="104"/>
                      <a:pt x="55" y="106"/>
                      <a:pt x="58" y="109"/>
                    </a:cubicBezTo>
                    <a:cubicBezTo>
                      <a:pt x="61" y="112"/>
                      <a:pt x="63" y="117"/>
                      <a:pt x="63" y="122"/>
                    </a:cubicBezTo>
                    <a:cubicBezTo>
                      <a:pt x="63" y="126"/>
                      <a:pt x="62" y="129"/>
                      <a:pt x="61" y="133"/>
                    </a:cubicBezTo>
                    <a:cubicBezTo>
                      <a:pt x="56" y="133"/>
                      <a:pt x="56" y="133"/>
                      <a:pt x="56" y="133"/>
                    </a:cubicBezTo>
                    <a:cubicBezTo>
                      <a:pt x="58" y="130"/>
                      <a:pt x="59" y="126"/>
                      <a:pt x="59" y="122"/>
                    </a:cubicBezTo>
                    <a:cubicBezTo>
                      <a:pt x="59" y="118"/>
                      <a:pt x="58" y="114"/>
                      <a:pt x="56" y="112"/>
                    </a:cubicBezTo>
                    <a:cubicBezTo>
                      <a:pt x="54" y="109"/>
                      <a:pt x="51" y="108"/>
                      <a:pt x="48" y="108"/>
                    </a:cubicBezTo>
                    <a:cubicBezTo>
                      <a:pt x="45" y="108"/>
                      <a:pt x="42" y="109"/>
                      <a:pt x="40" y="111"/>
                    </a:cubicBezTo>
                    <a:cubicBezTo>
                      <a:pt x="38" y="112"/>
                      <a:pt x="36" y="116"/>
                      <a:pt x="33" y="121"/>
                    </a:cubicBezTo>
                    <a:cubicBezTo>
                      <a:pt x="30" y="127"/>
                      <a:pt x="27" y="131"/>
                      <a:pt x="24" y="133"/>
                    </a:cubicBezTo>
                    <a:cubicBezTo>
                      <a:pt x="22" y="135"/>
                      <a:pt x="19" y="136"/>
                      <a:pt x="16" y="136"/>
                    </a:cubicBezTo>
                    <a:cubicBezTo>
                      <a:pt x="11" y="136"/>
                      <a:pt x="7" y="134"/>
                      <a:pt x="4" y="131"/>
                    </a:cubicBezTo>
                    <a:cubicBezTo>
                      <a:pt x="1" y="127"/>
                      <a:pt x="0" y="123"/>
                      <a:pt x="0" y="117"/>
                    </a:cubicBezTo>
                    <a:cubicBezTo>
                      <a:pt x="0" y="115"/>
                      <a:pt x="0" y="113"/>
                      <a:pt x="1" y="110"/>
                    </a:cubicBezTo>
                    <a:cubicBezTo>
                      <a:pt x="1" y="107"/>
                      <a:pt x="2" y="105"/>
                      <a:pt x="3" y="104"/>
                    </a:cubicBezTo>
                    <a:close/>
                    <a:moveTo>
                      <a:pt x="5" y="150"/>
                    </a:moveTo>
                    <a:cubicBezTo>
                      <a:pt x="5" y="186"/>
                      <a:pt x="5" y="186"/>
                      <a:pt x="5" y="186"/>
                    </a:cubicBezTo>
                    <a:cubicBezTo>
                      <a:pt x="1" y="186"/>
                      <a:pt x="1" y="186"/>
                      <a:pt x="1" y="186"/>
                    </a:cubicBezTo>
                    <a:cubicBezTo>
                      <a:pt x="1" y="144"/>
                      <a:pt x="1" y="144"/>
                      <a:pt x="1" y="144"/>
                    </a:cubicBezTo>
                    <a:cubicBezTo>
                      <a:pt x="2" y="144"/>
                      <a:pt x="2" y="144"/>
                      <a:pt x="2" y="144"/>
                    </a:cubicBezTo>
                    <a:cubicBezTo>
                      <a:pt x="58" y="180"/>
                      <a:pt x="58" y="180"/>
                      <a:pt x="58" y="180"/>
                    </a:cubicBezTo>
                    <a:cubicBezTo>
                      <a:pt x="58" y="146"/>
                      <a:pt x="58" y="146"/>
                      <a:pt x="58" y="146"/>
                    </a:cubicBezTo>
                    <a:cubicBezTo>
                      <a:pt x="62" y="146"/>
                      <a:pt x="62" y="146"/>
                      <a:pt x="62" y="146"/>
                    </a:cubicBezTo>
                    <a:cubicBezTo>
                      <a:pt x="62" y="187"/>
                      <a:pt x="62" y="187"/>
                      <a:pt x="62" y="187"/>
                    </a:cubicBezTo>
                    <a:cubicBezTo>
                      <a:pt x="60" y="187"/>
                      <a:pt x="60" y="187"/>
                      <a:pt x="60" y="187"/>
                    </a:cubicBezTo>
                    <a:lnTo>
                      <a:pt x="5" y="150"/>
                    </a:lnTo>
                    <a:close/>
                    <a:moveTo>
                      <a:pt x="54" y="203"/>
                    </a:moveTo>
                    <a:cubicBezTo>
                      <a:pt x="48" y="197"/>
                      <a:pt x="40" y="195"/>
                      <a:pt x="31" y="195"/>
                    </a:cubicBezTo>
                    <a:cubicBezTo>
                      <a:pt x="22" y="195"/>
                      <a:pt x="14" y="197"/>
                      <a:pt x="8" y="202"/>
                    </a:cubicBezTo>
                    <a:cubicBezTo>
                      <a:pt x="3" y="207"/>
                      <a:pt x="0" y="214"/>
                      <a:pt x="0" y="223"/>
                    </a:cubicBezTo>
                    <a:cubicBezTo>
                      <a:pt x="0" y="232"/>
                      <a:pt x="3" y="239"/>
                      <a:pt x="8" y="244"/>
                    </a:cubicBezTo>
                    <a:cubicBezTo>
                      <a:pt x="14" y="249"/>
                      <a:pt x="22" y="252"/>
                      <a:pt x="32" y="252"/>
                    </a:cubicBezTo>
                    <a:cubicBezTo>
                      <a:pt x="41" y="252"/>
                      <a:pt x="49" y="249"/>
                      <a:pt x="54" y="244"/>
                    </a:cubicBezTo>
                    <a:cubicBezTo>
                      <a:pt x="60" y="239"/>
                      <a:pt x="63" y="232"/>
                      <a:pt x="63" y="224"/>
                    </a:cubicBezTo>
                    <a:cubicBezTo>
                      <a:pt x="63" y="215"/>
                      <a:pt x="60" y="208"/>
                      <a:pt x="54" y="203"/>
                    </a:cubicBezTo>
                    <a:close/>
                    <a:moveTo>
                      <a:pt x="52" y="241"/>
                    </a:moveTo>
                    <a:cubicBezTo>
                      <a:pt x="47" y="245"/>
                      <a:pt x="40" y="247"/>
                      <a:pt x="32" y="247"/>
                    </a:cubicBezTo>
                    <a:cubicBezTo>
                      <a:pt x="23" y="247"/>
                      <a:pt x="16" y="245"/>
                      <a:pt x="11" y="241"/>
                    </a:cubicBezTo>
                    <a:cubicBezTo>
                      <a:pt x="6" y="236"/>
                      <a:pt x="4" y="230"/>
                      <a:pt x="4" y="223"/>
                    </a:cubicBezTo>
                    <a:cubicBezTo>
                      <a:pt x="4" y="216"/>
                      <a:pt x="6" y="210"/>
                      <a:pt x="11" y="206"/>
                    </a:cubicBezTo>
                    <a:cubicBezTo>
                      <a:pt x="16" y="201"/>
                      <a:pt x="23" y="199"/>
                      <a:pt x="31" y="199"/>
                    </a:cubicBezTo>
                    <a:cubicBezTo>
                      <a:pt x="39" y="199"/>
                      <a:pt x="46" y="201"/>
                      <a:pt x="51" y="206"/>
                    </a:cubicBezTo>
                    <a:cubicBezTo>
                      <a:pt x="56" y="210"/>
                      <a:pt x="59" y="216"/>
                      <a:pt x="59" y="223"/>
                    </a:cubicBezTo>
                    <a:cubicBezTo>
                      <a:pt x="59" y="231"/>
                      <a:pt x="56" y="237"/>
                      <a:pt x="52" y="241"/>
                    </a:cubicBezTo>
                    <a:close/>
                    <a:moveTo>
                      <a:pt x="66" y="216"/>
                    </a:moveTo>
                    <a:cubicBezTo>
                      <a:pt x="66" y="215"/>
                      <a:pt x="66" y="215"/>
                      <a:pt x="67" y="214"/>
                    </a:cubicBezTo>
                    <a:cubicBezTo>
                      <a:pt x="67" y="214"/>
                      <a:pt x="68" y="213"/>
                      <a:pt x="69" y="213"/>
                    </a:cubicBezTo>
                    <a:cubicBezTo>
                      <a:pt x="70" y="213"/>
                      <a:pt x="70" y="214"/>
                      <a:pt x="71" y="214"/>
                    </a:cubicBezTo>
                    <a:cubicBezTo>
                      <a:pt x="71" y="215"/>
                      <a:pt x="72" y="215"/>
                      <a:pt x="72" y="216"/>
                    </a:cubicBezTo>
                    <a:cubicBezTo>
                      <a:pt x="72" y="217"/>
                      <a:pt x="71" y="218"/>
                      <a:pt x="71" y="218"/>
                    </a:cubicBezTo>
                    <a:cubicBezTo>
                      <a:pt x="70" y="219"/>
                      <a:pt x="70" y="219"/>
                      <a:pt x="69" y="219"/>
                    </a:cubicBezTo>
                    <a:cubicBezTo>
                      <a:pt x="68" y="219"/>
                      <a:pt x="67" y="219"/>
                      <a:pt x="67" y="218"/>
                    </a:cubicBezTo>
                    <a:cubicBezTo>
                      <a:pt x="66" y="218"/>
                      <a:pt x="66" y="217"/>
                      <a:pt x="66" y="216"/>
                    </a:cubicBezTo>
                    <a:close/>
                    <a:moveTo>
                      <a:pt x="66" y="230"/>
                    </a:moveTo>
                    <a:cubicBezTo>
                      <a:pt x="66" y="230"/>
                      <a:pt x="66" y="229"/>
                      <a:pt x="67" y="228"/>
                    </a:cubicBezTo>
                    <a:cubicBezTo>
                      <a:pt x="67" y="228"/>
                      <a:pt x="68" y="227"/>
                      <a:pt x="69" y="227"/>
                    </a:cubicBezTo>
                    <a:cubicBezTo>
                      <a:pt x="70" y="227"/>
                      <a:pt x="70" y="228"/>
                      <a:pt x="71" y="228"/>
                    </a:cubicBezTo>
                    <a:cubicBezTo>
                      <a:pt x="71" y="229"/>
                      <a:pt x="72" y="230"/>
                      <a:pt x="72" y="230"/>
                    </a:cubicBezTo>
                    <a:cubicBezTo>
                      <a:pt x="72" y="231"/>
                      <a:pt x="71" y="232"/>
                      <a:pt x="71" y="232"/>
                    </a:cubicBezTo>
                    <a:cubicBezTo>
                      <a:pt x="70" y="233"/>
                      <a:pt x="70" y="233"/>
                      <a:pt x="69" y="233"/>
                    </a:cubicBezTo>
                    <a:cubicBezTo>
                      <a:pt x="68" y="233"/>
                      <a:pt x="67" y="233"/>
                      <a:pt x="67" y="233"/>
                    </a:cubicBezTo>
                    <a:cubicBezTo>
                      <a:pt x="66" y="232"/>
                      <a:pt x="66" y="231"/>
                      <a:pt x="66" y="230"/>
                    </a:cubicBezTo>
                    <a:close/>
                    <a:moveTo>
                      <a:pt x="1" y="307"/>
                    </a:moveTo>
                    <a:cubicBezTo>
                      <a:pt x="50" y="271"/>
                      <a:pt x="50" y="271"/>
                      <a:pt x="50" y="271"/>
                    </a:cubicBezTo>
                    <a:cubicBezTo>
                      <a:pt x="51" y="270"/>
                      <a:pt x="52" y="269"/>
                      <a:pt x="53" y="269"/>
                    </a:cubicBezTo>
                    <a:cubicBezTo>
                      <a:pt x="54" y="268"/>
                      <a:pt x="54" y="268"/>
                      <a:pt x="54" y="268"/>
                    </a:cubicBezTo>
                    <a:cubicBezTo>
                      <a:pt x="54" y="268"/>
                      <a:pt x="54" y="268"/>
                      <a:pt x="54" y="268"/>
                    </a:cubicBezTo>
                    <a:cubicBezTo>
                      <a:pt x="53" y="268"/>
                      <a:pt x="52" y="268"/>
                      <a:pt x="51" y="268"/>
                    </a:cubicBezTo>
                    <a:cubicBezTo>
                      <a:pt x="1" y="268"/>
                      <a:pt x="1" y="268"/>
                      <a:pt x="1" y="268"/>
                    </a:cubicBezTo>
                    <a:cubicBezTo>
                      <a:pt x="1" y="264"/>
                      <a:pt x="1" y="264"/>
                      <a:pt x="1" y="264"/>
                    </a:cubicBezTo>
                    <a:cubicBezTo>
                      <a:pt x="62" y="264"/>
                      <a:pt x="62" y="264"/>
                      <a:pt x="62" y="264"/>
                    </a:cubicBezTo>
                    <a:cubicBezTo>
                      <a:pt x="62" y="267"/>
                      <a:pt x="62" y="267"/>
                      <a:pt x="62" y="267"/>
                    </a:cubicBezTo>
                    <a:cubicBezTo>
                      <a:pt x="13" y="303"/>
                      <a:pt x="13" y="303"/>
                      <a:pt x="13" y="303"/>
                    </a:cubicBezTo>
                    <a:cubicBezTo>
                      <a:pt x="12" y="304"/>
                      <a:pt x="11" y="305"/>
                      <a:pt x="9" y="306"/>
                    </a:cubicBezTo>
                    <a:cubicBezTo>
                      <a:pt x="9" y="306"/>
                      <a:pt x="9" y="306"/>
                      <a:pt x="9" y="306"/>
                    </a:cubicBezTo>
                    <a:cubicBezTo>
                      <a:pt x="11" y="306"/>
                      <a:pt x="13" y="306"/>
                      <a:pt x="14" y="306"/>
                    </a:cubicBezTo>
                    <a:cubicBezTo>
                      <a:pt x="62" y="306"/>
                      <a:pt x="62" y="306"/>
                      <a:pt x="62" y="306"/>
                    </a:cubicBezTo>
                    <a:cubicBezTo>
                      <a:pt x="62" y="310"/>
                      <a:pt x="62" y="310"/>
                      <a:pt x="62" y="310"/>
                    </a:cubicBezTo>
                    <a:cubicBezTo>
                      <a:pt x="1" y="310"/>
                      <a:pt x="1" y="310"/>
                      <a:pt x="1" y="310"/>
                    </a:cubicBezTo>
                    <a:lnTo>
                      <a:pt x="1" y="307"/>
                    </a:lnTo>
                    <a:close/>
                    <a:moveTo>
                      <a:pt x="54" y="330"/>
                    </a:moveTo>
                    <a:cubicBezTo>
                      <a:pt x="48" y="325"/>
                      <a:pt x="40" y="322"/>
                      <a:pt x="31" y="322"/>
                    </a:cubicBezTo>
                    <a:cubicBezTo>
                      <a:pt x="22" y="322"/>
                      <a:pt x="14" y="325"/>
                      <a:pt x="8" y="330"/>
                    </a:cubicBezTo>
                    <a:cubicBezTo>
                      <a:pt x="3" y="335"/>
                      <a:pt x="0" y="342"/>
                      <a:pt x="0" y="350"/>
                    </a:cubicBezTo>
                    <a:cubicBezTo>
                      <a:pt x="0" y="359"/>
                      <a:pt x="3" y="366"/>
                      <a:pt x="8" y="371"/>
                    </a:cubicBezTo>
                    <a:cubicBezTo>
                      <a:pt x="14" y="376"/>
                      <a:pt x="22" y="379"/>
                      <a:pt x="32" y="379"/>
                    </a:cubicBezTo>
                    <a:cubicBezTo>
                      <a:pt x="41" y="379"/>
                      <a:pt x="49" y="376"/>
                      <a:pt x="54" y="371"/>
                    </a:cubicBezTo>
                    <a:cubicBezTo>
                      <a:pt x="60" y="366"/>
                      <a:pt x="63" y="360"/>
                      <a:pt x="63" y="351"/>
                    </a:cubicBezTo>
                    <a:cubicBezTo>
                      <a:pt x="63" y="342"/>
                      <a:pt x="60" y="335"/>
                      <a:pt x="54" y="330"/>
                    </a:cubicBezTo>
                    <a:close/>
                    <a:moveTo>
                      <a:pt x="52" y="368"/>
                    </a:moveTo>
                    <a:cubicBezTo>
                      <a:pt x="47" y="372"/>
                      <a:pt x="40" y="375"/>
                      <a:pt x="32" y="375"/>
                    </a:cubicBezTo>
                    <a:cubicBezTo>
                      <a:pt x="23" y="375"/>
                      <a:pt x="16" y="372"/>
                      <a:pt x="11" y="368"/>
                    </a:cubicBezTo>
                    <a:cubicBezTo>
                      <a:pt x="6" y="364"/>
                      <a:pt x="4" y="358"/>
                      <a:pt x="4" y="350"/>
                    </a:cubicBezTo>
                    <a:cubicBezTo>
                      <a:pt x="4" y="343"/>
                      <a:pt x="6" y="337"/>
                      <a:pt x="11" y="333"/>
                    </a:cubicBezTo>
                    <a:cubicBezTo>
                      <a:pt x="16" y="329"/>
                      <a:pt x="23" y="327"/>
                      <a:pt x="31" y="327"/>
                    </a:cubicBezTo>
                    <a:cubicBezTo>
                      <a:pt x="39" y="327"/>
                      <a:pt x="46" y="329"/>
                      <a:pt x="51" y="333"/>
                    </a:cubicBezTo>
                    <a:cubicBezTo>
                      <a:pt x="56" y="338"/>
                      <a:pt x="59" y="344"/>
                      <a:pt x="59" y="351"/>
                    </a:cubicBezTo>
                    <a:cubicBezTo>
                      <a:pt x="59" y="358"/>
                      <a:pt x="56" y="364"/>
                      <a:pt x="52" y="368"/>
                    </a:cubicBezTo>
                    <a:close/>
                    <a:moveTo>
                      <a:pt x="66" y="344"/>
                    </a:moveTo>
                    <a:cubicBezTo>
                      <a:pt x="66" y="343"/>
                      <a:pt x="66" y="342"/>
                      <a:pt x="67" y="342"/>
                    </a:cubicBezTo>
                    <a:cubicBezTo>
                      <a:pt x="67" y="341"/>
                      <a:pt x="68" y="341"/>
                      <a:pt x="69" y="341"/>
                    </a:cubicBezTo>
                    <a:cubicBezTo>
                      <a:pt x="70" y="341"/>
                      <a:pt x="70" y="341"/>
                      <a:pt x="71" y="342"/>
                    </a:cubicBezTo>
                    <a:cubicBezTo>
                      <a:pt x="71" y="342"/>
                      <a:pt x="72" y="343"/>
                      <a:pt x="72" y="344"/>
                    </a:cubicBezTo>
                    <a:cubicBezTo>
                      <a:pt x="72" y="344"/>
                      <a:pt x="71" y="345"/>
                      <a:pt x="71" y="346"/>
                    </a:cubicBezTo>
                    <a:cubicBezTo>
                      <a:pt x="70" y="346"/>
                      <a:pt x="70" y="347"/>
                      <a:pt x="69" y="347"/>
                    </a:cubicBezTo>
                    <a:cubicBezTo>
                      <a:pt x="68" y="347"/>
                      <a:pt x="67" y="346"/>
                      <a:pt x="67" y="346"/>
                    </a:cubicBezTo>
                    <a:cubicBezTo>
                      <a:pt x="66" y="345"/>
                      <a:pt x="66" y="345"/>
                      <a:pt x="66" y="344"/>
                    </a:cubicBezTo>
                    <a:close/>
                    <a:moveTo>
                      <a:pt x="66" y="358"/>
                    </a:moveTo>
                    <a:cubicBezTo>
                      <a:pt x="66" y="357"/>
                      <a:pt x="66" y="356"/>
                      <a:pt x="67" y="356"/>
                    </a:cubicBezTo>
                    <a:cubicBezTo>
                      <a:pt x="67" y="355"/>
                      <a:pt x="68" y="355"/>
                      <a:pt x="69" y="355"/>
                    </a:cubicBezTo>
                    <a:cubicBezTo>
                      <a:pt x="70" y="355"/>
                      <a:pt x="70" y="355"/>
                      <a:pt x="71" y="356"/>
                    </a:cubicBezTo>
                    <a:cubicBezTo>
                      <a:pt x="71" y="356"/>
                      <a:pt x="72" y="357"/>
                      <a:pt x="72" y="358"/>
                    </a:cubicBezTo>
                    <a:cubicBezTo>
                      <a:pt x="72" y="359"/>
                      <a:pt x="71" y="359"/>
                      <a:pt x="71" y="360"/>
                    </a:cubicBezTo>
                    <a:cubicBezTo>
                      <a:pt x="70" y="361"/>
                      <a:pt x="70" y="361"/>
                      <a:pt x="69" y="361"/>
                    </a:cubicBezTo>
                    <a:cubicBezTo>
                      <a:pt x="68" y="361"/>
                      <a:pt x="67" y="361"/>
                      <a:pt x="67" y="360"/>
                    </a:cubicBezTo>
                    <a:cubicBezTo>
                      <a:pt x="66" y="359"/>
                      <a:pt x="66" y="359"/>
                      <a:pt x="66" y="358"/>
                    </a:cubicBezTo>
                    <a:close/>
                    <a:moveTo>
                      <a:pt x="1" y="444"/>
                    </a:moveTo>
                    <a:cubicBezTo>
                      <a:pt x="44" y="444"/>
                      <a:pt x="44" y="444"/>
                      <a:pt x="44" y="444"/>
                    </a:cubicBezTo>
                    <a:cubicBezTo>
                      <a:pt x="45" y="444"/>
                      <a:pt x="48" y="444"/>
                      <a:pt x="53" y="444"/>
                    </a:cubicBezTo>
                    <a:cubicBezTo>
                      <a:pt x="53" y="444"/>
                      <a:pt x="53" y="444"/>
                      <a:pt x="53" y="444"/>
                    </a:cubicBezTo>
                    <a:cubicBezTo>
                      <a:pt x="51" y="443"/>
                      <a:pt x="49" y="443"/>
                      <a:pt x="48" y="442"/>
                    </a:cubicBezTo>
                    <a:cubicBezTo>
                      <a:pt x="1" y="420"/>
                      <a:pt x="1" y="420"/>
                      <a:pt x="1" y="420"/>
                    </a:cubicBezTo>
                    <a:cubicBezTo>
                      <a:pt x="1" y="419"/>
                      <a:pt x="1" y="419"/>
                      <a:pt x="1" y="419"/>
                    </a:cubicBezTo>
                    <a:cubicBezTo>
                      <a:pt x="47" y="397"/>
                      <a:pt x="47" y="397"/>
                      <a:pt x="47" y="397"/>
                    </a:cubicBezTo>
                    <a:cubicBezTo>
                      <a:pt x="49" y="397"/>
                      <a:pt x="51" y="396"/>
                      <a:pt x="53" y="395"/>
                    </a:cubicBezTo>
                    <a:cubicBezTo>
                      <a:pt x="53" y="395"/>
                      <a:pt x="53" y="395"/>
                      <a:pt x="53" y="395"/>
                    </a:cubicBezTo>
                    <a:cubicBezTo>
                      <a:pt x="50" y="395"/>
                      <a:pt x="48" y="396"/>
                      <a:pt x="45" y="396"/>
                    </a:cubicBezTo>
                    <a:cubicBezTo>
                      <a:pt x="1" y="396"/>
                      <a:pt x="1" y="396"/>
                      <a:pt x="1" y="396"/>
                    </a:cubicBezTo>
                    <a:cubicBezTo>
                      <a:pt x="1" y="391"/>
                      <a:pt x="1" y="391"/>
                      <a:pt x="1" y="391"/>
                    </a:cubicBezTo>
                    <a:cubicBezTo>
                      <a:pt x="62" y="391"/>
                      <a:pt x="62" y="391"/>
                      <a:pt x="62" y="391"/>
                    </a:cubicBezTo>
                    <a:cubicBezTo>
                      <a:pt x="62" y="395"/>
                      <a:pt x="62" y="395"/>
                      <a:pt x="62" y="395"/>
                    </a:cubicBezTo>
                    <a:cubicBezTo>
                      <a:pt x="13" y="418"/>
                      <a:pt x="13" y="418"/>
                      <a:pt x="13" y="418"/>
                    </a:cubicBezTo>
                    <a:cubicBezTo>
                      <a:pt x="12" y="418"/>
                      <a:pt x="12" y="418"/>
                      <a:pt x="12" y="418"/>
                    </a:cubicBezTo>
                    <a:cubicBezTo>
                      <a:pt x="11" y="419"/>
                      <a:pt x="11" y="419"/>
                      <a:pt x="10" y="419"/>
                    </a:cubicBezTo>
                    <a:cubicBezTo>
                      <a:pt x="9" y="419"/>
                      <a:pt x="9" y="419"/>
                      <a:pt x="8" y="420"/>
                    </a:cubicBezTo>
                    <a:cubicBezTo>
                      <a:pt x="8" y="420"/>
                      <a:pt x="8" y="420"/>
                      <a:pt x="8" y="420"/>
                    </a:cubicBezTo>
                    <a:cubicBezTo>
                      <a:pt x="9" y="421"/>
                      <a:pt x="9" y="421"/>
                      <a:pt x="9" y="421"/>
                    </a:cubicBezTo>
                    <a:cubicBezTo>
                      <a:pt x="9" y="421"/>
                      <a:pt x="10" y="421"/>
                      <a:pt x="13" y="422"/>
                    </a:cubicBezTo>
                    <a:cubicBezTo>
                      <a:pt x="62" y="444"/>
                      <a:pt x="62" y="444"/>
                      <a:pt x="62" y="444"/>
                    </a:cubicBezTo>
                    <a:cubicBezTo>
                      <a:pt x="62" y="448"/>
                      <a:pt x="62" y="448"/>
                      <a:pt x="62" y="448"/>
                    </a:cubicBezTo>
                    <a:cubicBezTo>
                      <a:pt x="1" y="448"/>
                      <a:pt x="1" y="448"/>
                      <a:pt x="1" y="448"/>
                    </a:cubicBezTo>
                    <a:lnTo>
                      <a:pt x="1"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3" name="Freeform 252">
                <a:extLst>
                  <a:ext uri="{FF2B5EF4-FFF2-40B4-BE49-F238E27FC236}">
                    <a16:creationId xmlns:a16="http://schemas.microsoft.com/office/drawing/2014/main" id="{45BC228E-441A-A445-88F6-1B0533AE4F45}"/>
                  </a:ext>
                  <a:ext uri="{C183D7F6-B498-43B3-948B-1728B52AA6E4}">
                    <adec:decorative xmlns:adec="http://schemas.microsoft.com/office/drawing/2017/decorative" val="1"/>
                  </a:ext>
                </a:extLst>
              </p:cNvPr>
              <p:cNvSpPr>
                <a:spLocks noEditPoints="1"/>
              </p:cNvSpPr>
              <p:nvPr/>
            </p:nvSpPr>
            <p:spPr bwMode="auto">
              <a:xfrm>
                <a:off x="6031176" y="4452394"/>
                <a:ext cx="214965" cy="920123"/>
              </a:xfrm>
              <a:custGeom>
                <a:avLst/>
                <a:gdLst>
                  <a:gd name="T0" fmla="*/ 0 w 88"/>
                  <a:gd name="T1" fmla="*/ 31 h 355"/>
                  <a:gd name="T2" fmla="*/ 33 w 88"/>
                  <a:gd name="T3" fmla="*/ 0 h 355"/>
                  <a:gd name="T4" fmla="*/ 69 w 88"/>
                  <a:gd name="T5" fmla="*/ 34 h 355"/>
                  <a:gd name="T6" fmla="*/ 62 w 88"/>
                  <a:gd name="T7" fmla="*/ 49 h 355"/>
                  <a:gd name="T8" fmla="*/ 56 w 88"/>
                  <a:gd name="T9" fmla="*/ 13 h 355"/>
                  <a:gd name="T10" fmla="*/ 12 w 88"/>
                  <a:gd name="T11" fmla="*/ 13 h 355"/>
                  <a:gd name="T12" fmla="*/ 7 w 88"/>
                  <a:gd name="T13" fmla="*/ 49 h 355"/>
                  <a:gd name="T14" fmla="*/ 1 w 88"/>
                  <a:gd name="T15" fmla="*/ 58 h 355"/>
                  <a:gd name="T16" fmla="*/ 22 w 88"/>
                  <a:gd name="T17" fmla="*/ 70 h 355"/>
                  <a:gd name="T18" fmla="*/ 1 w 88"/>
                  <a:gd name="T19" fmla="*/ 107 h 355"/>
                  <a:gd name="T20" fmla="*/ 68 w 88"/>
                  <a:gd name="T21" fmla="*/ 87 h 355"/>
                  <a:gd name="T22" fmla="*/ 1 w 88"/>
                  <a:gd name="T23" fmla="*/ 58 h 355"/>
                  <a:gd name="T24" fmla="*/ 60 w 88"/>
                  <a:gd name="T25" fmla="*/ 86 h 355"/>
                  <a:gd name="T26" fmla="*/ 26 w 88"/>
                  <a:gd name="T27" fmla="*/ 98 h 355"/>
                  <a:gd name="T28" fmla="*/ 57 w 88"/>
                  <a:gd name="T29" fmla="*/ 83 h 355"/>
                  <a:gd name="T30" fmla="*/ 73 w 88"/>
                  <a:gd name="T31" fmla="*/ 81 h 355"/>
                  <a:gd name="T32" fmla="*/ 88 w 88"/>
                  <a:gd name="T33" fmla="*/ 88 h 355"/>
                  <a:gd name="T34" fmla="*/ 73 w 88"/>
                  <a:gd name="T35" fmla="*/ 81 h 355"/>
                  <a:gd name="T36" fmla="*/ 49 w 88"/>
                  <a:gd name="T37" fmla="*/ 183 h 355"/>
                  <a:gd name="T38" fmla="*/ 58 w 88"/>
                  <a:gd name="T39" fmla="*/ 183 h 355"/>
                  <a:gd name="T40" fmla="*/ 1 w 88"/>
                  <a:gd name="T41" fmla="*/ 156 h 355"/>
                  <a:gd name="T42" fmla="*/ 52 w 88"/>
                  <a:gd name="T43" fmla="*/ 131 h 355"/>
                  <a:gd name="T44" fmla="*/ 59 w 88"/>
                  <a:gd name="T45" fmla="*/ 128 h 355"/>
                  <a:gd name="T46" fmla="*/ 1 w 88"/>
                  <a:gd name="T47" fmla="*/ 129 h 355"/>
                  <a:gd name="T48" fmla="*/ 68 w 88"/>
                  <a:gd name="T49" fmla="*/ 124 h 355"/>
                  <a:gd name="T50" fmla="*/ 14 w 88"/>
                  <a:gd name="T51" fmla="*/ 154 h 355"/>
                  <a:gd name="T52" fmla="*/ 11 w 88"/>
                  <a:gd name="T53" fmla="*/ 155 h 355"/>
                  <a:gd name="T54" fmla="*/ 8 w 88"/>
                  <a:gd name="T55" fmla="*/ 156 h 355"/>
                  <a:gd name="T56" fmla="*/ 14 w 88"/>
                  <a:gd name="T57" fmla="*/ 158 h 355"/>
                  <a:gd name="T58" fmla="*/ 68 w 88"/>
                  <a:gd name="T59" fmla="*/ 187 h 355"/>
                  <a:gd name="T60" fmla="*/ 1 w 88"/>
                  <a:gd name="T61" fmla="*/ 183 h 355"/>
                  <a:gd name="T62" fmla="*/ 67 w 88"/>
                  <a:gd name="T63" fmla="*/ 291 h 355"/>
                  <a:gd name="T64" fmla="*/ 64 w 88"/>
                  <a:gd name="T65" fmla="*/ 286 h 355"/>
                  <a:gd name="T66" fmla="*/ 64 w 88"/>
                  <a:gd name="T67" fmla="*/ 280 h 355"/>
                  <a:gd name="T68" fmla="*/ 69 w 88"/>
                  <a:gd name="T69" fmla="*/ 260 h 355"/>
                  <a:gd name="T70" fmla="*/ 60 w 88"/>
                  <a:gd name="T71" fmla="*/ 236 h 355"/>
                  <a:gd name="T72" fmla="*/ 34 w 88"/>
                  <a:gd name="T73" fmla="*/ 227 h 355"/>
                  <a:gd name="T74" fmla="*/ 9 w 88"/>
                  <a:gd name="T75" fmla="*/ 236 h 355"/>
                  <a:gd name="T76" fmla="*/ 0 w 88"/>
                  <a:gd name="T77" fmla="*/ 258 h 355"/>
                  <a:gd name="T78" fmla="*/ 9 w 88"/>
                  <a:gd name="T79" fmla="*/ 282 h 355"/>
                  <a:gd name="T80" fmla="*/ 35 w 88"/>
                  <a:gd name="T81" fmla="*/ 290 h 355"/>
                  <a:gd name="T82" fmla="*/ 60 w 88"/>
                  <a:gd name="T83" fmla="*/ 284 h 355"/>
                  <a:gd name="T84" fmla="*/ 70 w 88"/>
                  <a:gd name="T85" fmla="*/ 296 h 355"/>
                  <a:gd name="T86" fmla="*/ 76 w 88"/>
                  <a:gd name="T87" fmla="*/ 295 h 355"/>
                  <a:gd name="T88" fmla="*/ 70 w 88"/>
                  <a:gd name="T89" fmla="*/ 291 h 355"/>
                  <a:gd name="T90" fmla="*/ 47 w 88"/>
                  <a:gd name="T91" fmla="*/ 284 h 355"/>
                  <a:gd name="T92" fmla="*/ 22 w 88"/>
                  <a:gd name="T93" fmla="*/ 284 h 355"/>
                  <a:gd name="T94" fmla="*/ 6 w 88"/>
                  <a:gd name="T95" fmla="*/ 270 h 355"/>
                  <a:gd name="T96" fmla="*/ 6 w 88"/>
                  <a:gd name="T97" fmla="*/ 247 h 355"/>
                  <a:gd name="T98" fmla="*/ 22 w 88"/>
                  <a:gd name="T99" fmla="*/ 234 h 355"/>
                  <a:gd name="T100" fmla="*/ 47 w 88"/>
                  <a:gd name="T101" fmla="*/ 234 h 355"/>
                  <a:gd name="T102" fmla="*/ 63 w 88"/>
                  <a:gd name="T103" fmla="*/ 248 h 355"/>
                  <a:gd name="T104" fmla="*/ 63 w 88"/>
                  <a:gd name="T105" fmla="*/ 270 h 355"/>
                  <a:gd name="T106" fmla="*/ 1 w 88"/>
                  <a:gd name="T107" fmla="*/ 352 h 355"/>
                  <a:gd name="T108" fmla="*/ 58 w 88"/>
                  <a:gd name="T109" fmla="*/ 309 h 355"/>
                  <a:gd name="T110" fmla="*/ 59 w 88"/>
                  <a:gd name="T111" fmla="*/ 309 h 355"/>
                  <a:gd name="T112" fmla="*/ 1 w 88"/>
                  <a:gd name="T113" fmla="*/ 309 h 355"/>
                  <a:gd name="T114" fmla="*/ 68 w 88"/>
                  <a:gd name="T115" fmla="*/ 304 h 355"/>
                  <a:gd name="T116" fmla="*/ 14 w 88"/>
                  <a:gd name="T117" fmla="*/ 347 h 355"/>
                  <a:gd name="T118" fmla="*/ 10 w 88"/>
                  <a:gd name="T119" fmla="*/ 351 h 355"/>
                  <a:gd name="T120" fmla="*/ 68 w 88"/>
                  <a:gd name="T121" fmla="*/ 350 h 355"/>
                  <a:gd name="T122" fmla="*/ 1 w 88"/>
                  <a:gd name="T1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355">
                    <a:moveTo>
                      <a:pt x="3" y="49"/>
                    </a:moveTo>
                    <a:cubicBezTo>
                      <a:pt x="1" y="43"/>
                      <a:pt x="0" y="37"/>
                      <a:pt x="0" y="31"/>
                    </a:cubicBezTo>
                    <a:cubicBezTo>
                      <a:pt x="0" y="22"/>
                      <a:pt x="3" y="15"/>
                      <a:pt x="9" y="9"/>
                    </a:cubicBezTo>
                    <a:cubicBezTo>
                      <a:pt x="15" y="3"/>
                      <a:pt x="23" y="0"/>
                      <a:pt x="33" y="0"/>
                    </a:cubicBezTo>
                    <a:cubicBezTo>
                      <a:pt x="44" y="0"/>
                      <a:pt x="53" y="3"/>
                      <a:pt x="59" y="10"/>
                    </a:cubicBezTo>
                    <a:cubicBezTo>
                      <a:pt x="66" y="16"/>
                      <a:pt x="69" y="24"/>
                      <a:pt x="69" y="34"/>
                    </a:cubicBezTo>
                    <a:cubicBezTo>
                      <a:pt x="69" y="39"/>
                      <a:pt x="68" y="44"/>
                      <a:pt x="67" y="49"/>
                    </a:cubicBezTo>
                    <a:cubicBezTo>
                      <a:pt x="62" y="49"/>
                      <a:pt x="62" y="49"/>
                      <a:pt x="62" y="49"/>
                    </a:cubicBezTo>
                    <a:cubicBezTo>
                      <a:pt x="64" y="44"/>
                      <a:pt x="65" y="39"/>
                      <a:pt x="65" y="34"/>
                    </a:cubicBezTo>
                    <a:cubicBezTo>
                      <a:pt x="65" y="25"/>
                      <a:pt x="62" y="18"/>
                      <a:pt x="56" y="13"/>
                    </a:cubicBezTo>
                    <a:cubicBezTo>
                      <a:pt x="51" y="8"/>
                      <a:pt x="43" y="5"/>
                      <a:pt x="34" y="5"/>
                    </a:cubicBezTo>
                    <a:cubicBezTo>
                      <a:pt x="24" y="5"/>
                      <a:pt x="17" y="7"/>
                      <a:pt x="12" y="13"/>
                    </a:cubicBezTo>
                    <a:cubicBezTo>
                      <a:pt x="6" y="18"/>
                      <a:pt x="4" y="24"/>
                      <a:pt x="4" y="32"/>
                    </a:cubicBezTo>
                    <a:cubicBezTo>
                      <a:pt x="4" y="38"/>
                      <a:pt x="5" y="44"/>
                      <a:pt x="7" y="49"/>
                    </a:cubicBezTo>
                    <a:lnTo>
                      <a:pt x="3" y="49"/>
                    </a:lnTo>
                    <a:close/>
                    <a:moveTo>
                      <a:pt x="1" y="58"/>
                    </a:moveTo>
                    <a:cubicBezTo>
                      <a:pt x="1" y="63"/>
                      <a:pt x="1" y="63"/>
                      <a:pt x="1" y="63"/>
                    </a:cubicBezTo>
                    <a:cubicBezTo>
                      <a:pt x="22" y="70"/>
                      <a:pt x="22" y="70"/>
                      <a:pt x="22" y="70"/>
                    </a:cubicBezTo>
                    <a:cubicBezTo>
                      <a:pt x="22" y="100"/>
                      <a:pt x="22" y="100"/>
                      <a:pt x="22" y="100"/>
                    </a:cubicBezTo>
                    <a:cubicBezTo>
                      <a:pt x="1" y="107"/>
                      <a:pt x="1" y="107"/>
                      <a:pt x="1" y="107"/>
                    </a:cubicBezTo>
                    <a:cubicBezTo>
                      <a:pt x="1" y="113"/>
                      <a:pt x="1" y="113"/>
                      <a:pt x="1" y="113"/>
                    </a:cubicBezTo>
                    <a:cubicBezTo>
                      <a:pt x="68" y="87"/>
                      <a:pt x="68" y="87"/>
                      <a:pt x="68" y="87"/>
                    </a:cubicBezTo>
                    <a:cubicBezTo>
                      <a:pt x="68" y="83"/>
                      <a:pt x="68" y="83"/>
                      <a:pt x="68" y="83"/>
                    </a:cubicBezTo>
                    <a:lnTo>
                      <a:pt x="1" y="58"/>
                    </a:lnTo>
                    <a:close/>
                    <a:moveTo>
                      <a:pt x="62" y="85"/>
                    </a:moveTo>
                    <a:cubicBezTo>
                      <a:pt x="61" y="85"/>
                      <a:pt x="61" y="86"/>
                      <a:pt x="60" y="86"/>
                    </a:cubicBezTo>
                    <a:cubicBezTo>
                      <a:pt x="59" y="86"/>
                      <a:pt x="58" y="86"/>
                      <a:pt x="57" y="87"/>
                    </a:cubicBezTo>
                    <a:cubicBezTo>
                      <a:pt x="26" y="98"/>
                      <a:pt x="26" y="98"/>
                      <a:pt x="26" y="98"/>
                    </a:cubicBezTo>
                    <a:cubicBezTo>
                      <a:pt x="26" y="72"/>
                      <a:pt x="26" y="72"/>
                      <a:pt x="26" y="72"/>
                    </a:cubicBezTo>
                    <a:cubicBezTo>
                      <a:pt x="57" y="83"/>
                      <a:pt x="57" y="83"/>
                      <a:pt x="57" y="83"/>
                    </a:cubicBezTo>
                    <a:cubicBezTo>
                      <a:pt x="58" y="84"/>
                      <a:pt x="60" y="84"/>
                      <a:pt x="62" y="85"/>
                    </a:cubicBezTo>
                    <a:close/>
                    <a:moveTo>
                      <a:pt x="73" y="81"/>
                    </a:moveTo>
                    <a:cubicBezTo>
                      <a:pt x="73" y="77"/>
                      <a:pt x="73" y="77"/>
                      <a:pt x="73" y="77"/>
                    </a:cubicBezTo>
                    <a:cubicBezTo>
                      <a:pt x="88" y="88"/>
                      <a:pt x="88" y="88"/>
                      <a:pt x="88" y="88"/>
                    </a:cubicBezTo>
                    <a:cubicBezTo>
                      <a:pt x="88" y="93"/>
                      <a:pt x="88" y="93"/>
                      <a:pt x="88" y="93"/>
                    </a:cubicBezTo>
                    <a:lnTo>
                      <a:pt x="73" y="81"/>
                    </a:lnTo>
                    <a:close/>
                    <a:moveTo>
                      <a:pt x="1" y="183"/>
                    </a:moveTo>
                    <a:cubicBezTo>
                      <a:pt x="49" y="183"/>
                      <a:pt x="49" y="183"/>
                      <a:pt x="49" y="183"/>
                    </a:cubicBezTo>
                    <a:cubicBezTo>
                      <a:pt x="50" y="183"/>
                      <a:pt x="53" y="183"/>
                      <a:pt x="58" y="183"/>
                    </a:cubicBezTo>
                    <a:cubicBezTo>
                      <a:pt x="58" y="183"/>
                      <a:pt x="58" y="183"/>
                      <a:pt x="58" y="183"/>
                    </a:cubicBezTo>
                    <a:cubicBezTo>
                      <a:pt x="56" y="182"/>
                      <a:pt x="54" y="181"/>
                      <a:pt x="53" y="180"/>
                    </a:cubicBezTo>
                    <a:cubicBezTo>
                      <a:pt x="1" y="156"/>
                      <a:pt x="1" y="156"/>
                      <a:pt x="1" y="156"/>
                    </a:cubicBezTo>
                    <a:cubicBezTo>
                      <a:pt x="1" y="155"/>
                      <a:pt x="1" y="155"/>
                      <a:pt x="1" y="155"/>
                    </a:cubicBezTo>
                    <a:cubicBezTo>
                      <a:pt x="52" y="131"/>
                      <a:pt x="52" y="131"/>
                      <a:pt x="52" y="131"/>
                    </a:cubicBezTo>
                    <a:cubicBezTo>
                      <a:pt x="54" y="130"/>
                      <a:pt x="56" y="129"/>
                      <a:pt x="59" y="129"/>
                    </a:cubicBezTo>
                    <a:cubicBezTo>
                      <a:pt x="59" y="128"/>
                      <a:pt x="59" y="128"/>
                      <a:pt x="59" y="128"/>
                    </a:cubicBezTo>
                    <a:cubicBezTo>
                      <a:pt x="56" y="129"/>
                      <a:pt x="53" y="129"/>
                      <a:pt x="50" y="129"/>
                    </a:cubicBezTo>
                    <a:cubicBezTo>
                      <a:pt x="1" y="129"/>
                      <a:pt x="1" y="129"/>
                      <a:pt x="1" y="129"/>
                    </a:cubicBezTo>
                    <a:cubicBezTo>
                      <a:pt x="1" y="124"/>
                      <a:pt x="1" y="124"/>
                      <a:pt x="1" y="124"/>
                    </a:cubicBezTo>
                    <a:cubicBezTo>
                      <a:pt x="68" y="124"/>
                      <a:pt x="68" y="124"/>
                      <a:pt x="68" y="124"/>
                    </a:cubicBezTo>
                    <a:cubicBezTo>
                      <a:pt x="68" y="128"/>
                      <a:pt x="68" y="128"/>
                      <a:pt x="68" y="128"/>
                    </a:cubicBezTo>
                    <a:cubicBezTo>
                      <a:pt x="14" y="154"/>
                      <a:pt x="14" y="154"/>
                      <a:pt x="14" y="154"/>
                    </a:cubicBezTo>
                    <a:cubicBezTo>
                      <a:pt x="13" y="154"/>
                      <a:pt x="13" y="154"/>
                      <a:pt x="13" y="154"/>
                    </a:cubicBezTo>
                    <a:cubicBezTo>
                      <a:pt x="12" y="154"/>
                      <a:pt x="11" y="154"/>
                      <a:pt x="11" y="155"/>
                    </a:cubicBezTo>
                    <a:cubicBezTo>
                      <a:pt x="10" y="155"/>
                      <a:pt x="9" y="155"/>
                      <a:pt x="8" y="156"/>
                    </a:cubicBezTo>
                    <a:cubicBezTo>
                      <a:pt x="8" y="156"/>
                      <a:pt x="8" y="156"/>
                      <a:pt x="8" y="156"/>
                    </a:cubicBezTo>
                    <a:cubicBezTo>
                      <a:pt x="10" y="156"/>
                      <a:pt x="10" y="156"/>
                      <a:pt x="10" y="156"/>
                    </a:cubicBezTo>
                    <a:cubicBezTo>
                      <a:pt x="10" y="157"/>
                      <a:pt x="11" y="157"/>
                      <a:pt x="14" y="158"/>
                    </a:cubicBezTo>
                    <a:cubicBezTo>
                      <a:pt x="68" y="183"/>
                      <a:pt x="68" y="183"/>
                      <a:pt x="68" y="183"/>
                    </a:cubicBezTo>
                    <a:cubicBezTo>
                      <a:pt x="68" y="187"/>
                      <a:pt x="68" y="187"/>
                      <a:pt x="68" y="187"/>
                    </a:cubicBezTo>
                    <a:cubicBezTo>
                      <a:pt x="1" y="187"/>
                      <a:pt x="1" y="187"/>
                      <a:pt x="1" y="187"/>
                    </a:cubicBezTo>
                    <a:lnTo>
                      <a:pt x="1" y="183"/>
                    </a:lnTo>
                    <a:close/>
                    <a:moveTo>
                      <a:pt x="70" y="291"/>
                    </a:moveTo>
                    <a:cubicBezTo>
                      <a:pt x="69" y="291"/>
                      <a:pt x="68" y="291"/>
                      <a:pt x="67" y="291"/>
                    </a:cubicBezTo>
                    <a:cubicBezTo>
                      <a:pt x="66" y="290"/>
                      <a:pt x="66" y="290"/>
                      <a:pt x="65" y="289"/>
                    </a:cubicBezTo>
                    <a:cubicBezTo>
                      <a:pt x="65" y="288"/>
                      <a:pt x="64" y="287"/>
                      <a:pt x="64" y="286"/>
                    </a:cubicBezTo>
                    <a:cubicBezTo>
                      <a:pt x="64" y="285"/>
                      <a:pt x="64" y="284"/>
                      <a:pt x="64" y="282"/>
                    </a:cubicBezTo>
                    <a:cubicBezTo>
                      <a:pt x="64" y="281"/>
                      <a:pt x="64" y="280"/>
                      <a:pt x="64" y="280"/>
                    </a:cubicBezTo>
                    <a:cubicBezTo>
                      <a:pt x="64" y="279"/>
                      <a:pt x="64" y="278"/>
                      <a:pt x="64" y="277"/>
                    </a:cubicBezTo>
                    <a:cubicBezTo>
                      <a:pt x="67" y="272"/>
                      <a:pt x="69" y="267"/>
                      <a:pt x="69" y="260"/>
                    </a:cubicBezTo>
                    <a:cubicBezTo>
                      <a:pt x="69" y="255"/>
                      <a:pt x="68" y="250"/>
                      <a:pt x="67" y="246"/>
                    </a:cubicBezTo>
                    <a:cubicBezTo>
                      <a:pt x="65" y="242"/>
                      <a:pt x="63" y="239"/>
                      <a:pt x="60" y="236"/>
                    </a:cubicBezTo>
                    <a:cubicBezTo>
                      <a:pt x="56" y="233"/>
                      <a:pt x="53" y="231"/>
                      <a:pt x="48" y="229"/>
                    </a:cubicBezTo>
                    <a:cubicBezTo>
                      <a:pt x="44" y="228"/>
                      <a:pt x="39" y="227"/>
                      <a:pt x="34" y="227"/>
                    </a:cubicBezTo>
                    <a:cubicBezTo>
                      <a:pt x="29" y="227"/>
                      <a:pt x="24" y="228"/>
                      <a:pt x="20" y="229"/>
                    </a:cubicBezTo>
                    <a:cubicBezTo>
                      <a:pt x="16" y="231"/>
                      <a:pt x="12" y="233"/>
                      <a:pt x="9" y="236"/>
                    </a:cubicBezTo>
                    <a:cubicBezTo>
                      <a:pt x="6" y="238"/>
                      <a:pt x="4" y="242"/>
                      <a:pt x="2" y="245"/>
                    </a:cubicBezTo>
                    <a:cubicBezTo>
                      <a:pt x="0" y="249"/>
                      <a:pt x="0" y="254"/>
                      <a:pt x="0" y="258"/>
                    </a:cubicBezTo>
                    <a:cubicBezTo>
                      <a:pt x="0" y="263"/>
                      <a:pt x="0" y="268"/>
                      <a:pt x="2" y="271"/>
                    </a:cubicBezTo>
                    <a:cubicBezTo>
                      <a:pt x="4" y="275"/>
                      <a:pt x="6" y="279"/>
                      <a:pt x="9" y="282"/>
                    </a:cubicBezTo>
                    <a:cubicBezTo>
                      <a:pt x="12" y="284"/>
                      <a:pt x="16" y="286"/>
                      <a:pt x="20" y="288"/>
                    </a:cubicBezTo>
                    <a:cubicBezTo>
                      <a:pt x="25" y="289"/>
                      <a:pt x="30" y="290"/>
                      <a:pt x="35" y="290"/>
                    </a:cubicBezTo>
                    <a:cubicBezTo>
                      <a:pt x="45" y="290"/>
                      <a:pt x="53" y="287"/>
                      <a:pt x="60" y="282"/>
                    </a:cubicBezTo>
                    <a:cubicBezTo>
                      <a:pt x="60" y="284"/>
                      <a:pt x="60" y="284"/>
                      <a:pt x="60" y="284"/>
                    </a:cubicBezTo>
                    <a:cubicBezTo>
                      <a:pt x="60" y="288"/>
                      <a:pt x="60" y="291"/>
                      <a:pt x="62" y="293"/>
                    </a:cubicBezTo>
                    <a:cubicBezTo>
                      <a:pt x="64" y="295"/>
                      <a:pt x="66" y="296"/>
                      <a:pt x="70" y="296"/>
                    </a:cubicBezTo>
                    <a:cubicBezTo>
                      <a:pt x="71" y="296"/>
                      <a:pt x="72" y="296"/>
                      <a:pt x="73" y="296"/>
                    </a:cubicBezTo>
                    <a:cubicBezTo>
                      <a:pt x="74" y="295"/>
                      <a:pt x="75" y="295"/>
                      <a:pt x="76" y="295"/>
                    </a:cubicBezTo>
                    <a:cubicBezTo>
                      <a:pt x="76" y="290"/>
                      <a:pt x="76" y="290"/>
                      <a:pt x="76" y="290"/>
                    </a:cubicBezTo>
                    <a:cubicBezTo>
                      <a:pt x="74" y="291"/>
                      <a:pt x="72" y="291"/>
                      <a:pt x="70" y="291"/>
                    </a:cubicBezTo>
                    <a:close/>
                    <a:moveTo>
                      <a:pt x="57" y="278"/>
                    </a:moveTo>
                    <a:cubicBezTo>
                      <a:pt x="54" y="281"/>
                      <a:pt x="51" y="282"/>
                      <a:pt x="47" y="284"/>
                    </a:cubicBezTo>
                    <a:cubicBezTo>
                      <a:pt x="44" y="285"/>
                      <a:pt x="39" y="285"/>
                      <a:pt x="35" y="285"/>
                    </a:cubicBezTo>
                    <a:cubicBezTo>
                      <a:pt x="30" y="285"/>
                      <a:pt x="25" y="285"/>
                      <a:pt x="22" y="284"/>
                    </a:cubicBezTo>
                    <a:cubicBezTo>
                      <a:pt x="18" y="282"/>
                      <a:pt x="15" y="280"/>
                      <a:pt x="12" y="278"/>
                    </a:cubicBezTo>
                    <a:cubicBezTo>
                      <a:pt x="9" y="276"/>
                      <a:pt x="7" y="273"/>
                      <a:pt x="6" y="270"/>
                    </a:cubicBezTo>
                    <a:cubicBezTo>
                      <a:pt x="4" y="266"/>
                      <a:pt x="4" y="262"/>
                      <a:pt x="4" y="258"/>
                    </a:cubicBezTo>
                    <a:cubicBezTo>
                      <a:pt x="4" y="254"/>
                      <a:pt x="5" y="251"/>
                      <a:pt x="6" y="247"/>
                    </a:cubicBezTo>
                    <a:cubicBezTo>
                      <a:pt x="7" y="244"/>
                      <a:pt x="9" y="241"/>
                      <a:pt x="12" y="239"/>
                    </a:cubicBezTo>
                    <a:cubicBezTo>
                      <a:pt x="15" y="237"/>
                      <a:pt x="18" y="235"/>
                      <a:pt x="22" y="234"/>
                    </a:cubicBezTo>
                    <a:cubicBezTo>
                      <a:pt x="25" y="233"/>
                      <a:pt x="30" y="232"/>
                      <a:pt x="34" y="232"/>
                    </a:cubicBezTo>
                    <a:cubicBezTo>
                      <a:pt x="39" y="232"/>
                      <a:pt x="43" y="233"/>
                      <a:pt x="47" y="234"/>
                    </a:cubicBezTo>
                    <a:cubicBezTo>
                      <a:pt x="51" y="235"/>
                      <a:pt x="54" y="237"/>
                      <a:pt x="56" y="240"/>
                    </a:cubicBezTo>
                    <a:cubicBezTo>
                      <a:pt x="59" y="242"/>
                      <a:pt x="61" y="245"/>
                      <a:pt x="63" y="248"/>
                    </a:cubicBezTo>
                    <a:cubicBezTo>
                      <a:pt x="64" y="251"/>
                      <a:pt x="65" y="255"/>
                      <a:pt x="65" y="259"/>
                    </a:cubicBezTo>
                    <a:cubicBezTo>
                      <a:pt x="65" y="263"/>
                      <a:pt x="64" y="267"/>
                      <a:pt x="63" y="270"/>
                    </a:cubicBezTo>
                    <a:cubicBezTo>
                      <a:pt x="62" y="273"/>
                      <a:pt x="60" y="276"/>
                      <a:pt x="57" y="278"/>
                    </a:cubicBezTo>
                    <a:close/>
                    <a:moveTo>
                      <a:pt x="1" y="352"/>
                    </a:moveTo>
                    <a:cubicBezTo>
                      <a:pt x="55" y="312"/>
                      <a:pt x="55" y="312"/>
                      <a:pt x="55" y="312"/>
                    </a:cubicBezTo>
                    <a:cubicBezTo>
                      <a:pt x="56" y="311"/>
                      <a:pt x="57" y="310"/>
                      <a:pt x="58" y="309"/>
                    </a:cubicBezTo>
                    <a:cubicBezTo>
                      <a:pt x="59" y="309"/>
                      <a:pt x="59" y="309"/>
                      <a:pt x="59" y="309"/>
                    </a:cubicBezTo>
                    <a:cubicBezTo>
                      <a:pt x="59" y="309"/>
                      <a:pt x="59" y="309"/>
                      <a:pt x="59" y="309"/>
                    </a:cubicBezTo>
                    <a:cubicBezTo>
                      <a:pt x="59" y="309"/>
                      <a:pt x="58" y="309"/>
                      <a:pt x="56" y="309"/>
                    </a:cubicBezTo>
                    <a:cubicBezTo>
                      <a:pt x="1" y="309"/>
                      <a:pt x="1" y="309"/>
                      <a:pt x="1" y="309"/>
                    </a:cubicBezTo>
                    <a:cubicBezTo>
                      <a:pt x="1" y="304"/>
                      <a:pt x="1" y="304"/>
                      <a:pt x="1" y="304"/>
                    </a:cubicBezTo>
                    <a:cubicBezTo>
                      <a:pt x="68" y="304"/>
                      <a:pt x="68" y="304"/>
                      <a:pt x="68" y="304"/>
                    </a:cubicBezTo>
                    <a:cubicBezTo>
                      <a:pt x="68" y="308"/>
                      <a:pt x="68" y="308"/>
                      <a:pt x="68" y="308"/>
                    </a:cubicBezTo>
                    <a:cubicBezTo>
                      <a:pt x="14" y="347"/>
                      <a:pt x="14" y="347"/>
                      <a:pt x="14" y="347"/>
                    </a:cubicBezTo>
                    <a:cubicBezTo>
                      <a:pt x="13" y="348"/>
                      <a:pt x="11" y="349"/>
                      <a:pt x="10" y="350"/>
                    </a:cubicBezTo>
                    <a:cubicBezTo>
                      <a:pt x="10" y="351"/>
                      <a:pt x="10" y="351"/>
                      <a:pt x="10" y="351"/>
                    </a:cubicBezTo>
                    <a:cubicBezTo>
                      <a:pt x="12" y="350"/>
                      <a:pt x="14" y="350"/>
                      <a:pt x="15" y="350"/>
                    </a:cubicBezTo>
                    <a:cubicBezTo>
                      <a:pt x="68" y="350"/>
                      <a:pt x="68" y="350"/>
                      <a:pt x="68" y="350"/>
                    </a:cubicBezTo>
                    <a:cubicBezTo>
                      <a:pt x="68" y="355"/>
                      <a:pt x="68" y="355"/>
                      <a:pt x="68" y="355"/>
                    </a:cubicBezTo>
                    <a:cubicBezTo>
                      <a:pt x="1" y="355"/>
                      <a:pt x="1" y="355"/>
                      <a:pt x="1" y="355"/>
                    </a:cubicBezTo>
                    <a:lnTo>
                      <a:pt x="1" y="35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4" name="Freeform 253">
                <a:extLst>
                  <a:ext uri="{FF2B5EF4-FFF2-40B4-BE49-F238E27FC236}">
                    <a16:creationId xmlns:a16="http://schemas.microsoft.com/office/drawing/2014/main" id="{A7C2B167-F3C8-B746-934F-51F96C25E1F7}"/>
                  </a:ext>
                  <a:ext uri="{C183D7F6-B498-43B3-948B-1728B52AA6E4}">
                    <adec:decorative xmlns:adec="http://schemas.microsoft.com/office/drawing/2017/decorative" val="1"/>
                  </a:ext>
                </a:extLst>
              </p:cNvPr>
              <p:cNvSpPr>
                <a:spLocks noEditPoints="1"/>
              </p:cNvSpPr>
              <p:nvPr/>
            </p:nvSpPr>
            <p:spPr bwMode="auto">
              <a:xfrm>
                <a:off x="7150442" y="4414102"/>
                <a:ext cx="1019017" cy="289931"/>
              </a:xfrm>
              <a:custGeom>
                <a:avLst/>
                <a:gdLst>
                  <a:gd name="T0" fmla="*/ 149 w 417"/>
                  <a:gd name="T1" fmla="*/ 112 h 112"/>
                  <a:gd name="T2" fmla="*/ 365 w 417"/>
                  <a:gd name="T3" fmla="*/ 44 h 112"/>
                  <a:gd name="T4" fmla="*/ 393 w 417"/>
                  <a:gd name="T5" fmla="*/ 18 h 112"/>
                  <a:gd name="T6" fmla="*/ 43 w 417"/>
                  <a:gd name="T7" fmla="*/ 9 h 112"/>
                  <a:gd name="T8" fmla="*/ 57 w 417"/>
                  <a:gd name="T9" fmla="*/ 56 h 112"/>
                  <a:gd name="T10" fmla="*/ 43 w 417"/>
                  <a:gd name="T11" fmla="*/ 63 h 112"/>
                  <a:gd name="T12" fmla="*/ 18 w 417"/>
                  <a:gd name="T13" fmla="*/ 54 h 112"/>
                  <a:gd name="T14" fmla="*/ 30 w 417"/>
                  <a:gd name="T15" fmla="*/ 43 h 112"/>
                  <a:gd name="T16" fmla="*/ 26 w 417"/>
                  <a:gd name="T17" fmla="*/ 35 h 112"/>
                  <a:gd name="T18" fmla="*/ 13 w 417"/>
                  <a:gd name="T19" fmla="*/ 32 h 112"/>
                  <a:gd name="T20" fmla="*/ 9 w 417"/>
                  <a:gd name="T21" fmla="*/ 22 h 112"/>
                  <a:gd name="T22" fmla="*/ 21 w 417"/>
                  <a:gd name="T23" fmla="*/ 27 h 112"/>
                  <a:gd name="T24" fmla="*/ 33 w 417"/>
                  <a:gd name="T25" fmla="*/ 20 h 112"/>
                  <a:gd name="T26" fmla="*/ 29 w 417"/>
                  <a:gd name="T27" fmla="*/ 4 h 112"/>
                  <a:gd name="T28" fmla="*/ 11 w 417"/>
                  <a:gd name="T29" fmla="*/ 2 h 112"/>
                  <a:gd name="T30" fmla="*/ 0 w 417"/>
                  <a:gd name="T31" fmla="*/ 23 h 112"/>
                  <a:gd name="T32" fmla="*/ 8 w 417"/>
                  <a:gd name="T33" fmla="*/ 55 h 112"/>
                  <a:gd name="T34" fmla="*/ 17 w 417"/>
                  <a:gd name="T35" fmla="*/ 70 h 112"/>
                  <a:gd name="T36" fmla="*/ 35 w 417"/>
                  <a:gd name="T37" fmla="*/ 74 h 112"/>
                  <a:gd name="T38" fmla="*/ 53 w 417"/>
                  <a:gd name="T39" fmla="*/ 70 h 112"/>
                  <a:gd name="T40" fmla="*/ 67 w 417"/>
                  <a:gd name="T41" fmla="*/ 86 h 112"/>
                  <a:gd name="T42" fmla="*/ 138 w 417"/>
                  <a:gd name="T43" fmla="*/ 39 h 112"/>
                  <a:gd name="T44" fmla="*/ 84 w 417"/>
                  <a:gd name="T45" fmla="*/ 65 h 112"/>
                  <a:gd name="T46" fmla="*/ 99 w 417"/>
                  <a:gd name="T47" fmla="*/ 76 h 112"/>
                  <a:gd name="T48" fmla="*/ 110 w 417"/>
                  <a:gd name="T49" fmla="*/ 49 h 112"/>
                  <a:gd name="T50" fmla="*/ 148 w 417"/>
                  <a:gd name="T51" fmla="*/ 86 h 112"/>
                  <a:gd name="T52" fmla="*/ 187 w 417"/>
                  <a:gd name="T53" fmla="*/ 23 h 112"/>
                  <a:gd name="T54" fmla="*/ 177 w 417"/>
                  <a:gd name="T55" fmla="*/ 43 h 112"/>
                  <a:gd name="T56" fmla="*/ 198 w 417"/>
                  <a:gd name="T57" fmla="*/ 71 h 112"/>
                  <a:gd name="T58" fmla="*/ 228 w 417"/>
                  <a:gd name="T59" fmla="*/ 86 h 112"/>
                  <a:gd name="T60" fmla="*/ 290 w 417"/>
                  <a:gd name="T61" fmla="*/ 34 h 112"/>
                  <a:gd name="T62" fmla="*/ 278 w 417"/>
                  <a:gd name="T63" fmla="*/ 30 h 112"/>
                  <a:gd name="T64" fmla="*/ 254 w 417"/>
                  <a:gd name="T65" fmla="*/ 36 h 112"/>
                  <a:gd name="T66" fmla="*/ 249 w 417"/>
                  <a:gd name="T67" fmla="*/ 61 h 112"/>
                  <a:gd name="T68" fmla="*/ 270 w 417"/>
                  <a:gd name="T69" fmla="*/ 75 h 112"/>
                  <a:gd name="T70" fmla="*/ 285 w 417"/>
                  <a:gd name="T71" fmla="*/ 71 h 112"/>
                  <a:gd name="T72" fmla="*/ 300 w 417"/>
                  <a:gd name="T73" fmla="*/ 86 h 112"/>
                  <a:gd name="T74" fmla="*/ 321 w 417"/>
                  <a:gd name="T75" fmla="*/ 86 h 112"/>
                  <a:gd name="T76" fmla="*/ 383 w 417"/>
                  <a:gd name="T77" fmla="*/ 18 h 112"/>
                  <a:gd name="T78" fmla="*/ 355 w 417"/>
                  <a:gd name="T79" fmla="*/ 38 h 112"/>
                  <a:gd name="T80" fmla="*/ 372 w 417"/>
                  <a:gd name="T81" fmla="*/ 83 h 112"/>
                  <a:gd name="T82" fmla="*/ 406 w 417"/>
                  <a:gd name="T83" fmla="*/ 94 h 112"/>
                  <a:gd name="T84" fmla="*/ 388 w 417"/>
                  <a:gd name="T85" fmla="*/ 64 h 112"/>
                  <a:gd name="T86" fmla="*/ 362 w 417"/>
                  <a:gd name="T87" fmla="*/ 69 h 112"/>
                  <a:gd name="T88" fmla="*/ 20 w 417"/>
                  <a:gd name="T89" fmla="*/ 9 h 112"/>
                  <a:gd name="T90" fmla="*/ 24 w 417"/>
                  <a:gd name="T91" fmla="*/ 17 h 112"/>
                  <a:gd name="T92" fmla="*/ 16 w 417"/>
                  <a:gd name="T93" fmla="*/ 16 h 112"/>
                  <a:gd name="T94" fmla="*/ 20 w 417"/>
                  <a:gd name="T95" fmla="*/ 9 h 112"/>
                  <a:gd name="T96" fmla="*/ 94 w 417"/>
                  <a:gd name="T97" fmla="*/ 52 h 112"/>
                  <a:gd name="T98" fmla="*/ 103 w 417"/>
                  <a:gd name="T99" fmla="*/ 52 h 112"/>
                  <a:gd name="T100" fmla="*/ 99 w 417"/>
                  <a:gd name="T101" fmla="*/ 66 h 112"/>
                  <a:gd name="T102" fmla="*/ 188 w 417"/>
                  <a:gd name="T103" fmla="*/ 58 h 112"/>
                  <a:gd name="T104" fmla="*/ 200 w 417"/>
                  <a:gd name="T105" fmla="*/ 31 h 112"/>
                  <a:gd name="T106" fmla="*/ 218 w 417"/>
                  <a:gd name="T107" fmla="*/ 53 h 112"/>
                  <a:gd name="T108" fmla="*/ 283 w 417"/>
                  <a:gd name="T109" fmla="*/ 62 h 112"/>
                  <a:gd name="T110" fmla="*/ 265 w 417"/>
                  <a:gd name="T111" fmla="*/ 65 h 112"/>
                  <a:gd name="T112" fmla="*/ 256 w 417"/>
                  <a:gd name="T113" fmla="*/ 52 h 112"/>
                  <a:gd name="T114" fmla="*/ 264 w 417"/>
                  <a:gd name="T115" fmla="*/ 40 h 112"/>
                  <a:gd name="T116" fmla="*/ 282 w 417"/>
                  <a:gd name="T117" fmla="*/ 40 h 112"/>
                  <a:gd name="T118" fmla="*/ 290 w 417"/>
                  <a:gd name="T119" fmla="*/ 5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7" h="112">
                    <a:moveTo>
                      <a:pt x="124" y="92"/>
                    </a:moveTo>
                    <a:cubicBezTo>
                      <a:pt x="154" y="106"/>
                      <a:pt x="154" y="106"/>
                      <a:pt x="154" y="106"/>
                    </a:cubicBezTo>
                    <a:cubicBezTo>
                      <a:pt x="149" y="112"/>
                      <a:pt x="149" y="112"/>
                      <a:pt x="149" y="112"/>
                    </a:cubicBezTo>
                    <a:cubicBezTo>
                      <a:pt x="119" y="98"/>
                      <a:pt x="119" y="98"/>
                      <a:pt x="119" y="98"/>
                    </a:cubicBezTo>
                    <a:lnTo>
                      <a:pt x="124" y="92"/>
                    </a:lnTo>
                    <a:close/>
                    <a:moveTo>
                      <a:pt x="365" y="44"/>
                    </a:moveTo>
                    <a:cubicBezTo>
                      <a:pt x="368" y="42"/>
                      <a:pt x="373" y="41"/>
                      <a:pt x="380" y="41"/>
                    </a:cubicBezTo>
                    <a:cubicBezTo>
                      <a:pt x="393" y="41"/>
                      <a:pt x="393" y="41"/>
                      <a:pt x="393" y="41"/>
                    </a:cubicBezTo>
                    <a:cubicBezTo>
                      <a:pt x="393" y="18"/>
                      <a:pt x="393" y="18"/>
                      <a:pt x="393" y="18"/>
                    </a:cubicBezTo>
                    <a:cubicBezTo>
                      <a:pt x="417" y="18"/>
                      <a:pt x="417" y="18"/>
                      <a:pt x="417" y="18"/>
                    </a:cubicBezTo>
                    <a:cubicBezTo>
                      <a:pt x="417" y="9"/>
                      <a:pt x="417" y="9"/>
                      <a:pt x="417" y="9"/>
                    </a:cubicBezTo>
                    <a:cubicBezTo>
                      <a:pt x="43" y="9"/>
                      <a:pt x="43" y="9"/>
                      <a:pt x="43" y="9"/>
                    </a:cubicBezTo>
                    <a:cubicBezTo>
                      <a:pt x="43" y="18"/>
                      <a:pt x="43" y="18"/>
                      <a:pt x="43" y="18"/>
                    </a:cubicBezTo>
                    <a:cubicBezTo>
                      <a:pt x="57" y="18"/>
                      <a:pt x="57" y="18"/>
                      <a:pt x="57" y="18"/>
                    </a:cubicBezTo>
                    <a:cubicBezTo>
                      <a:pt x="57" y="56"/>
                      <a:pt x="57" y="56"/>
                      <a:pt x="57" y="56"/>
                    </a:cubicBezTo>
                    <a:cubicBezTo>
                      <a:pt x="56" y="56"/>
                      <a:pt x="55" y="57"/>
                      <a:pt x="54" y="58"/>
                    </a:cubicBezTo>
                    <a:cubicBezTo>
                      <a:pt x="52" y="59"/>
                      <a:pt x="51" y="60"/>
                      <a:pt x="49" y="61"/>
                    </a:cubicBezTo>
                    <a:cubicBezTo>
                      <a:pt x="47" y="61"/>
                      <a:pt x="45" y="62"/>
                      <a:pt x="43" y="63"/>
                    </a:cubicBezTo>
                    <a:cubicBezTo>
                      <a:pt x="40" y="63"/>
                      <a:pt x="38" y="63"/>
                      <a:pt x="36" y="63"/>
                    </a:cubicBezTo>
                    <a:cubicBezTo>
                      <a:pt x="30" y="63"/>
                      <a:pt x="26" y="63"/>
                      <a:pt x="23" y="61"/>
                    </a:cubicBezTo>
                    <a:cubicBezTo>
                      <a:pt x="20" y="59"/>
                      <a:pt x="18" y="57"/>
                      <a:pt x="18" y="54"/>
                    </a:cubicBezTo>
                    <a:cubicBezTo>
                      <a:pt x="18" y="52"/>
                      <a:pt x="19" y="50"/>
                      <a:pt x="20" y="49"/>
                    </a:cubicBezTo>
                    <a:cubicBezTo>
                      <a:pt x="21" y="48"/>
                      <a:pt x="23" y="47"/>
                      <a:pt x="24" y="46"/>
                    </a:cubicBezTo>
                    <a:cubicBezTo>
                      <a:pt x="26" y="45"/>
                      <a:pt x="28" y="44"/>
                      <a:pt x="30" y="43"/>
                    </a:cubicBezTo>
                    <a:cubicBezTo>
                      <a:pt x="32" y="43"/>
                      <a:pt x="34" y="42"/>
                      <a:pt x="35" y="42"/>
                    </a:cubicBezTo>
                    <a:cubicBezTo>
                      <a:pt x="32" y="33"/>
                      <a:pt x="32" y="33"/>
                      <a:pt x="32" y="33"/>
                    </a:cubicBezTo>
                    <a:cubicBezTo>
                      <a:pt x="30" y="33"/>
                      <a:pt x="28" y="34"/>
                      <a:pt x="26" y="35"/>
                    </a:cubicBezTo>
                    <a:cubicBezTo>
                      <a:pt x="25" y="35"/>
                      <a:pt x="23" y="36"/>
                      <a:pt x="21" y="37"/>
                    </a:cubicBezTo>
                    <a:cubicBezTo>
                      <a:pt x="20" y="36"/>
                      <a:pt x="18" y="36"/>
                      <a:pt x="16" y="35"/>
                    </a:cubicBezTo>
                    <a:cubicBezTo>
                      <a:pt x="15" y="34"/>
                      <a:pt x="14" y="33"/>
                      <a:pt x="13" y="32"/>
                    </a:cubicBezTo>
                    <a:cubicBezTo>
                      <a:pt x="12" y="30"/>
                      <a:pt x="11" y="29"/>
                      <a:pt x="10" y="27"/>
                    </a:cubicBezTo>
                    <a:cubicBezTo>
                      <a:pt x="10" y="26"/>
                      <a:pt x="9" y="24"/>
                      <a:pt x="9" y="23"/>
                    </a:cubicBezTo>
                    <a:cubicBezTo>
                      <a:pt x="9" y="22"/>
                      <a:pt x="9" y="22"/>
                      <a:pt x="9" y="22"/>
                    </a:cubicBezTo>
                    <a:cubicBezTo>
                      <a:pt x="9" y="21"/>
                      <a:pt x="9" y="21"/>
                      <a:pt x="9" y="21"/>
                    </a:cubicBezTo>
                    <a:cubicBezTo>
                      <a:pt x="11" y="22"/>
                      <a:pt x="12" y="24"/>
                      <a:pt x="14" y="25"/>
                    </a:cubicBezTo>
                    <a:cubicBezTo>
                      <a:pt x="16" y="26"/>
                      <a:pt x="18" y="26"/>
                      <a:pt x="21" y="27"/>
                    </a:cubicBezTo>
                    <a:cubicBezTo>
                      <a:pt x="22" y="27"/>
                      <a:pt x="24" y="26"/>
                      <a:pt x="25" y="26"/>
                    </a:cubicBezTo>
                    <a:cubicBezTo>
                      <a:pt x="27" y="25"/>
                      <a:pt x="28" y="25"/>
                      <a:pt x="30" y="24"/>
                    </a:cubicBezTo>
                    <a:cubicBezTo>
                      <a:pt x="31" y="23"/>
                      <a:pt x="32" y="21"/>
                      <a:pt x="33" y="20"/>
                    </a:cubicBezTo>
                    <a:cubicBezTo>
                      <a:pt x="34" y="18"/>
                      <a:pt x="34" y="16"/>
                      <a:pt x="34" y="14"/>
                    </a:cubicBezTo>
                    <a:cubicBezTo>
                      <a:pt x="34" y="12"/>
                      <a:pt x="34" y="10"/>
                      <a:pt x="33" y="9"/>
                    </a:cubicBezTo>
                    <a:cubicBezTo>
                      <a:pt x="32" y="7"/>
                      <a:pt x="31" y="5"/>
                      <a:pt x="29" y="4"/>
                    </a:cubicBezTo>
                    <a:cubicBezTo>
                      <a:pt x="28" y="3"/>
                      <a:pt x="27" y="2"/>
                      <a:pt x="25" y="1"/>
                    </a:cubicBezTo>
                    <a:cubicBezTo>
                      <a:pt x="23" y="1"/>
                      <a:pt x="22" y="0"/>
                      <a:pt x="20" y="1"/>
                    </a:cubicBezTo>
                    <a:cubicBezTo>
                      <a:pt x="17" y="1"/>
                      <a:pt x="14" y="1"/>
                      <a:pt x="11" y="2"/>
                    </a:cubicBezTo>
                    <a:cubicBezTo>
                      <a:pt x="9" y="4"/>
                      <a:pt x="7" y="5"/>
                      <a:pt x="5" y="7"/>
                    </a:cubicBezTo>
                    <a:cubicBezTo>
                      <a:pt x="3" y="9"/>
                      <a:pt x="2" y="11"/>
                      <a:pt x="1" y="14"/>
                    </a:cubicBezTo>
                    <a:cubicBezTo>
                      <a:pt x="0" y="17"/>
                      <a:pt x="0" y="20"/>
                      <a:pt x="0" y="23"/>
                    </a:cubicBezTo>
                    <a:cubicBezTo>
                      <a:pt x="0" y="33"/>
                      <a:pt x="4" y="39"/>
                      <a:pt x="13" y="43"/>
                    </a:cubicBezTo>
                    <a:cubicBezTo>
                      <a:pt x="11" y="45"/>
                      <a:pt x="10" y="47"/>
                      <a:pt x="9" y="49"/>
                    </a:cubicBezTo>
                    <a:cubicBezTo>
                      <a:pt x="8" y="51"/>
                      <a:pt x="8" y="53"/>
                      <a:pt x="8" y="55"/>
                    </a:cubicBezTo>
                    <a:cubicBezTo>
                      <a:pt x="8" y="58"/>
                      <a:pt x="8" y="60"/>
                      <a:pt x="9" y="62"/>
                    </a:cubicBezTo>
                    <a:cubicBezTo>
                      <a:pt x="10" y="64"/>
                      <a:pt x="11" y="66"/>
                      <a:pt x="13" y="67"/>
                    </a:cubicBezTo>
                    <a:cubicBezTo>
                      <a:pt x="14" y="68"/>
                      <a:pt x="16" y="69"/>
                      <a:pt x="17" y="70"/>
                    </a:cubicBezTo>
                    <a:cubicBezTo>
                      <a:pt x="19" y="71"/>
                      <a:pt x="21" y="72"/>
                      <a:pt x="23" y="72"/>
                    </a:cubicBezTo>
                    <a:cubicBezTo>
                      <a:pt x="25" y="73"/>
                      <a:pt x="27" y="73"/>
                      <a:pt x="29" y="73"/>
                    </a:cubicBezTo>
                    <a:cubicBezTo>
                      <a:pt x="31" y="74"/>
                      <a:pt x="33" y="74"/>
                      <a:pt x="35" y="74"/>
                    </a:cubicBezTo>
                    <a:cubicBezTo>
                      <a:pt x="38" y="74"/>
                      <a:pt x="40" y="73"/>
                      <a:pt x="42" y="73"/>
                    </a:cubicBezTo>
                    <a:cubicBezTo>
                      <a:pt x="45" y="73"/>
                      <a:pt x="47" y="72"/>
                      <a:pt x="48" y="72"/>
                    </a:cubicBezTo>
                    <a:cubicBezTo>
                      <a:pt x="50" y="71"/>
                      <a:pt x="52" y="70"/>
                      <a:pt x="53" y="70"/>
                    </a:cubicBezTo>
                    <a:cubicBezTo>
                      <a:pt x="55" y="69"/>
                      <a:pt x="56" y="68"/>
                      <a:pt x="57" y="68"/>
                    </a:cubicBezTo>
                    <a:cubicBezTo>
                      <a:pt x="57" y="86"/>
                      <a:pt x="57" y="86"/>
                      <a:pt x="57" y="86"/>
                    </a:cubicBezTo>
                    <a:cubicBezTo>
                      <a:pt x="67" y="86"/>
                      <a:pt x="67" y="86"/>
                      <a:pt x="67" y="86"/>
                    </a:cubicBezTo>
                    <a:cubicBezTo>
                      <a:pt x="67" y="18"/>
                      <a:pt x="67" y="18"/>
                      <a:pt x="67" y="18"/>
                    </a:cubicBezTo>
                    <a:cubicBezTo>
                      <a:pt x="138" y="18"/>
                      <a:pt x="138" y="18"/>
                      <a:pt x="138" y="18"/>
                    </a:cubicBezTo>
                    <a:cubicBezTo>
                      <a:pt x="138" y="39"/>
                      <a:pt x="138" y="39"/>
                      <a:pt x="138" y="39"/>
                    </a:cubicBezTo>
                    <a:cubicBezTo>
                      <a:pt x="103" y="39"/>
                      <a:pt x="103" y="39"/>
                      <a:pt x="103" y="39"/>
                    </a:cubicBezTo>
                    <a:cubicBezTo>
                      <a:pt x="89" y="39"/>
                      <a:pt x="82" y="45"/>
                      <a:pt x="82" y="58"/>
                    </a:cubicBezTo>
                    <a:cubicBezTo>
                      <a:pt x="82" y="60"/>
                      <a:pt x="83" y="63"/>
                      <a:pt x="84" y="65"/>
                    </a:cubicBezTo>
                    <a:cubicBezTo>
                      <a:pt x="84" y="67"/>
                      <a:pt x="85" y="69"/>
                      <a:pt x="87" y="71"/>
                    </a:cubicBezTo>
                    <a:cubicBezTo>
                      <a:pt x="88" y="72"/>
                      <a:pt x="90" y="73"/>
                      <a:pt x="92" y="74"/>
                    </a:cubicBezTo>
                    <a:cubicBezTo>
                      <a:pt x="94" y="75"/>
                      <a:pt x="96" y="76"/>
                      <a:pt x="99" y="76"/>
                    </a:cubicBezTo>
                    <a:cubicBezTo>
                      <a:pt x="109" y="76"/>
                      <a:pt x="114" y="70"/>
                      <a:pt x="114" y="58"/>
                    </a:cubicBezTo>
                    <a:cubicBezTo>
                      <a:pt x="114" y="56"/>
                      <a:pt x="113" y="54"/>
                      <a:pt x="113" y="52"/>
                    </a:cubicBezTo>
                    <a:cubicBezTo>
                      <a:pt x="112" y="51"/>
                      <a:pt x="111" y="50"/>
                      <a:pt x="110" y="49"/>
                    </a:cubicBezTo>
                    <a:cubicBezTo>
                      <a:pt x="138" y="49"/>
                      <a:pt x="138" y="49"/>
                      <a:pt x="138" y="49"/>
                    </a:cubicBezTo>
                    <a:cubicBezTo>
                      <a:pt x="138" y="86"/>
                      <a:pt x="138" y="86"/>
                      <a:pt x="138" y="86"/>
                    </a:cubicBezTo>
                    <a:cubicBezTo>
                      <a:pt x="148" y="86"/>
                      <a:pt x="148" y="86"/>
                      <a:pt x="148" y="86"/>
                    </a:cubicBezTo>
                    <a:cubicBezTo>
                      <a:pt x="148" y="18"/>
                      <a:pt x="148" y="18"/>
                      <a:pt x="148" y="18"/>
                    </a:cubicBezTo>
                    <a:cubicBezTo>
                      <a:pt x="180" y="18"/>
                      <a:pt x="180" y="18"/>
                      <a:pt x="180" y="18"/>
                    </a:cubicBezTo>
                    <a:cubicBezTo>
                      <a:pt x="183" y="18"/>
                      <a:pt x="185" y="20"/>
                      <a:pt x="187" y="23"/>
                    </a:cubicBezTo>
                    <a:cubicBezTo>
                      <a:pt x="189" y="26"/>
                      <a:pt x="190" y="28"/>
                      <a:pt x="190" y="31"/>
                    </a:cubicBezTo>
                    <a:cubicBezTo>
                      <a:pt x="190" y="35"/>
                      <a:pt x="189" y="38"/>
                      <a:pt x="186" y="40"/>
                    </a:cubicBezTo>
                    <a:cubicBezTo>
                      <a:pt x="184" y="42"/>
                      <a:pt x="181" y="43"/>
                      <a:pt x="177" y="43"/>
                    </a:cubicBezTo>
                    <a:cubicBezTo>
                      <a:pt x="175" y="43"/>
                      <a:pt x="173" y="43"/>
                      <a:pt x="171" y="42"/>
                    </a:cubicBezTo>
                    <a:cubicBezTo>
                      <a:pt x="169" y="45"/>
                      <a:pt x="167" y="47"/>
                      <a:pt x="166" y="48"/>
                    </a:cubicBezTo>
                    <a:cubicBezTo>
                      <a:pt x="175" y="63"/>
                      <a:pt x="186" y="71"/>
                      <a:pt x="198" y="71"/>
                    </a:cubicBezTo>
                    <a:cubicBezTo>
                      <a:pt x="205" y="71"/>
                      <a:pt x="212" y="69"/>
                      <a:pt x="218" y="65"/>
                    </a:cubicBezTo>
                    <a:cubicBezTo>
                      <a:pt x="218" y="86"/>
                      <a:pt x="218" y="86"/>
                      <a:pt x="218" y="86"/>
                    </a:cubicBezTo>
                    <a:cubicBezTo>
                      <a:pt x="228" y="86"/>
                      <a:pt x="228" y="86"/>
                      <a:pt x="228" y="86"/>
                    </a:cubicBezTo>
                    <a:cubicBezTo>
                      <a:pt x="228" y="18"/>
                      <a:pt x="228" y="18"/>
                      <a:pt x="228" y="18"/>
                    </a:cubicBezTo>
                    <a:cubicBezTo>
                      <a:pt x="290" y="18"/>
                      <a:pt x="290" y="18"/>
                      <a:pt x="290" y="18"/>
                    </a:cubicBezTo>
                    <a:cubicBezTo>
                      <a:pt x="290" y="34"/>
                      <a:pt x="290" y="34"/>
                      <a:pt x="290" y="34"/>
                    </a:cubicBezTo>
                    <a:cubicBezTo>
                      <a:pt x="289" y="34"/>
                      <a:pt x="288" y="33"/>
                      <a:pt x="287" y="33"/>
                    </a:cubicBezTo>
                    <a:cubicBezTo>
                      <a:pt x="286" y="32"/>
                      <a:pt x="284" y="32"/>
                      <a:pt x="283" y="31"/>
                    </a:cubicBezTo>
                    <a:cubicBezTo>
                      <a:pt x="281" y="31"/>
                      <a:pt x="280" y="31"/>
                      <a:pt x="278" y="30"/>
                    </a:cubicBezTo>
                    <a:cubicBezTo>
                      <a:pt x="276" y="30"/>
                      <a:pt x="274" y="30"/>
                      <a:pt x="272" y="30"/>
                    </a:cubicBezTo>
                    <a:cubicBezTo>
                      <a:pt x="269" y="30"/>
                      <a:pt x="265" y="30"/>
                      <a:pt x="262" y="31"/>
                    </a:cubicBezTo>
                    <a:cubicBezTo>
                      <a:pt x="259" y="32"/>
                      <a:pt x="257" y="34"/>
                      <a:pt x="254" y="36"/>
                    </a:cubicBezTo>
                    <a:cubicBezTo>
                      <a:pt x="252" y="38"/>
                      <a:pt x="250" y="40"/>
                      <a:pt x="249" y="43"/>
                    </a:cubicBezTo>
                    <a:cubicBezTo>
                      <a:pt x="248" y="46"/>
                      <a:pt x="247" y="48"/>
                      <a:pt x="247" y="52"/>
                    </a:cubicBezTo>
                    <a:cubicBezTo>
                      <a:pt x="247" y="55"/>
                      <a:pt x="248" y="58"/>
                      <a:pt x="249" y="61"/>
                    </a:cubicBezTo>
                    <a:cubicBezTo>
                      <a:pt x="250" y="63"/>
                      <a:pt x="252" y="66"/>
                      <a:pt x="254" y="68"/>
                    </a:cubicBezTo>
                    <a:cubicBezTo>
                      <a:pt x="256" y="70"/>
                      <a:pt x="258" y="72"/>
                      <a:pt x="261" y="73"/>
                    </a:cubicBezTo>
                    <a:cubicBezTo>
                      <a:pt x="264" y="74"/>
                      <a:pt x="267" y="75"/>
                      <a:pt x="270" y="75"/>
                    </a:cubicBezTo>
                    <a:cubicBezTo>
                      <a:pt x="271" y="75"/>
                      <a:pt x="273" y="75"/>
                      <a:pt x="275" y="74"/>
                    </a:cubicBezTo>
                    <a:cubicBezTo>
                      <a:pt x="276" y="74"/>
                      <a:pt x="278" y="74"/>
                      <a:pt x="280" y="73"/>
                    </a:cubicBezTo>
                    <a:cubicBezTo>
                      <a:pt x="281" y="73"/>
                      <a:pt x="283" y="72"/>
                      <a:pt x="285" y="71"/>
                    </a:cubicBezTo>
                    <a:cubicBezTo>
                      <a:pt x="286" y="71"/>
                      <a:pt x="288" y="70"/>
                      <a:pt x="290" y="68"/>
                    </a:cubicBezTo>
                    <a:cubicBezTo>
                      <a:pt x="290" y="86"/>
                      <a:pt x="290" y="86"/>
                      <a:pt x="290" y="86"/>
                    </a:cubicBezTo>
                    <a:cubicBezTo>
                      <a:pt x="300" y="86"/>
                      <a:pt x="300" y="86"/>
                      <a:pt x="300" y="86"/>
                    </a:cubicBezTo>
                    <a:cubicBezTo>
                      <a:pt x="300" y="18"/>
                      <a:pt x="300" y="18"/>
                      <a:pt x="300" y="18"/>
                    </a:cubicBezTo>
                    <a:cubicBezTo>
                      <a:pt x="321" y="18"/>
                      <a:pt x="321" y="18"/>
                      <a:pt x="321" y="18"/>
                    </a:cubicBezTo>
                    <a:cubicBezTo>
                      <a:pt x="321" y="86"/>
                      <a:pt x="321" y="86"/>
                      <a:pt x="321" y="86"/>
                    </a:cubicBezTo>
                    <a:cubicBezTo>
                      <a:pt x="331" y="86"/>
                      <a:pt x="331" y="86"/>
                      <a:pt x="331" y="86"/>
                    </a:cubicBezTo>
                    <a:cubicBezTo>
                      <a:pt x="331" y="18"/>
                      <a:pt x="331" y="18"/>
                      <a:pt x="331" y="18"/>
                    </a:cubicBezTo>
                    <a:cubicBezTo>
                      <a:pt x="383" y="18"/>
                      <a:pt x="383" y="18"/>
                      <a:pt x="383" y="18"/>
                    </a:cubicBezTo>
                    <a:cubicBezTo>
                      <a:pt x="383" y="31"/>
                      <a:pt x="383" y="31"/>
                      <a:pt x="383" y="31"/>
                    </a:cubicBezTo>
                    <a:cubicBezTo>
                      <a:pt x="377" y="31"/>
                      <a:pt x="377" y="31"/>
                      <a:pt x="377" y="31"/>
                    </a:cubicBezTo>
                    <a:cubicBezTo>
                      <a:pt x="368" y="31"/>
                      <a:pt x="360" y="33"/>
                      <a:pt x="355" y="38"/>
                    </a:cubicBezTo>
                    <a:cubicBezTo>
                      <a:pt x="350" y="43"/>
                      <a:pt x="347" y="50"/>
                      <a:pt x="347" y="58"/>
                    </a:cubicBezTo>
                    <a:cubicBezTo>
                      <a:pt x="347" y="65"/>
                      <a:pt x="350" y="71"/>
                      <a:pt x="354" y="76"/>
                    </a:cubicBezTo>
                    <a:cubicBezTo>
                      <a:pt x="359" y="81"/>
                      <a:pt x="365" y="83"/>
                      <a:pt x="372" y="83"/>
                    </a:cubicBezTo>
                    <a:cubicBezTo>
                      <a:pt x="381" y="83"/>
                      <a:pt x="387" y="81"/>
                      <a:pt x="391" y="75"/>
                    </a:cubicBezTo>
                    <a:cubicBezTo>
                      <a:pt x="396" y="96"/>
                      <a:pt x="396" y="96"/>
                      <a:pt x="396" y="96"/>
                    </a:cubicBezTo>
                    <a:cubicBezTo>
                      <a:pt x="406" y="94"/>
                      <a:pt x="406" y="94"/>
                      <a:pt x="406" y="94"/>
                    </a:cubicBezTo>
                    <a:cubicBezTo>
                      <a:pt x="397" y="57"/>
                      <a:pt x="397" y="57"/>
                      <a:pt x="397" y="57"/>
                    </a:cubicBezTo>
                    <a:cubicBezTo>
                      <a:pt x="386" y="59"/>
                      <a:pt x="386" y="59"/>
                      <a:pt x="386" y="59"/>
                    </a:cubicBezTo>
                    <a:cubicBezTo>
                      <a:pt x="387" y="62"/>
                      <a:pt x="388" y="64"/>
                      <a:pt x="388" y="64"/>
                    </a:cubicBezTo>
                    <a:cubicBezTo>
                      <a:pt x="388" y="67"/>
                      <a:pt x="386" y="69"/>
                      <a:pt x="382" y="71"/>
                    </a:cubicBezTo>
                    <a:cubicBezTo>
                      <a:pt x="379" y="73"/>
                      <a:pt x="375" y="74"/>
                      <a:pt x="372" y="74"/>
                    </a:cubicBezTo>
                    <a:cubicBezTo>
                      <a:pt x="368" y="74"/>
                      <a:pt x="365" y="72"/>
                      <a:pt x="362" y="69"/>
                    </a:cubicBezTo>
                    <a:cubicBezTo>
                      <a:pt x="359" y="66"/>
                      <a:pt x="358" y="63"/>
                      <a:pt x="358" y="59"/>
                    </a:cubicBezTo>
                    <a:cubicBezTo>
                      <a:pt x="358" y="51"/>
                      <a:pt x="360" y="46"/>
                      <a:pt x="365" y="44"/>
                    </a:cubicBezTo>
                    <a:close/>
                    <a:moveTo>
                      <a:pt x="20" y="9"/>
                    </a:moveTo>
                    <a:cubicBezTo>
                      <a:pt x="22" y="9"/>
                      <a:pt x="23" y="10"/>
                      <a:pt x="24" y="10"/>
                    </a:cubicBezTo>
                    <a:cubicBezTo>
                      <a:pt x="25" y="11"/>
                      <a:pt x="25" y="13"/>
                      <a:pt x="25" y="14"/>
                    </a:cubicBezTo>
                    <a:cubicBezTo>
                      <a:pt x="25" y="16"/>
                      <a:pt x="25" y="17"/>
                      <a:pt x="24" y="17"/>
                    </a:cubicBezTo>
                    <a:cubicBezTo>
                      <a:pt x="23" y="18"/>
                      <a:pt x="22" y="18"/>
                      <a:pt x="21" y="18"/>
                    </a:cubicBezTo>
                    <a:cubicBezTo>
                      <a:pt x="19" y="18"/>
                      <a:pt x="19" y="18"/>
                      <a:pt x="18" y="18"/>
                    </a:cubicBezTo>
                    <a:cubicBezTo>
                      <a:pt x="17" y="17"/>
                      <a:pt x="16" y="17"/>
                      <a:pt x="16" y="16"/>
                    </a:cubicBezTo>
                    <a:cubicBezTo>
                      <a:pt x="15" y="16"/>
                      <a:pt x="15" y="15"/>
                      <a:pt x="14" y="14"/>
                    </a:cubicBezTo>
                    <a:cubicBezTo>
                      <a:pt x="14" y="14"/>
                      <a:pt x="13" y="13"/>
                      <a:pt x="13" y="12"/>
                    </a:cubicBezTo>
                    <a:cubicBezTo>
                      <a:pt x="15" y="10"/>
                      <a:pt x="17" y="9"/>
                      <a:pt x="20" y="9"/>
                    </a:cubicBezTo>
                    <a:close/>
                    <a:moveTo>
                      <a:pt x="99" y="66"/>
                    </a:moveTo>
                    <a:cubicBezTo>
                      <a:pt x="94" y="66"/>
                      <a:pt x="92" y="64"/>
                      <a:pt x="92" y="58"/>
                    </a:cubicBezTo>
                    <a:cubicBezTo>
                      <a:pt x="92" y="56"/>
                      <a:pt x="92" y="54"/>
                      <a:pt x="94" y="52"/>
                    </a:cubicBezTo>
                    <a:cubicBezTo>
                      <a:pt x="95" y="51"/>
                      <a:pt x="97" y="50"/>
                      <a:pt x="100" y="49"/>
                    </a:cubicBezTo>
                    <a:cubicBezTo>
                      <a:pt x="100" y="49"/>
                      <a:pt x="101" y="50"/>
                      <a:pt x="102" y="50"/>
                    </a:cubicBezTo>
                    <a:cubicBezTo>
                      <a:pt x="102" y="51"/>
                      <a:pt x="103" y="52"/>
                      <a:pt x="103" y="52"/>
                    </a:cubicBezTo>
                    <a:cubicBezTo>
                      <a:pt x="104" y="53"/>
                      <a:pt x="104" y="54"/>
                      <a:pt x="104" y="55"/>
                    </a:cubicBezTo>
                    <a:cubicBezTo>
                      <a:pt x="104" y="56"/>
                      <a:pt x="105" y="57"/>
                      <a:pt x="105" y="58"/>
                    </a:cubicBezTo>
                    <a:cubicBezTo>
                      <a:pt x="105" y="63"/>
                      <a:pt x="103" y="66"/>
                      <a:pt x="99" y="66"/>
                    </a:cubicBezTo>
                    <a:close/>
                    <a:moveTo>
                      <a:pt x="218" y="53"/>
                    </a:moveTo>
                    <a:cubicBezTo>
                      <a:pt x="212" y="58"/>
                      <a:pt x="205" y="61"/>
                      <a:pt x="198" y="61"/>
                    </a:cubicBezTo>
                    <a:cubicBezTo>
                      <a:pt x="195" y="61"/>
                      <a:pt x="191" y="60"/>
                      <a:pt x="188" y="58"/>
                    </a:cubicBezTo>
                    <a:cubicBezTo>
                      <a:pt x="184" y="56"/>
                      <a:pt x="181" y="54"/>
                      <a:pt x="180" y="52"/>
                    </a:cubicBezTo>
                    <a:cubicBezTo>
                      <a:pt x="185" y="52"/>
                      <a:pt x="190" y="50"/>
                      <a:pt x="194" y="45"/>
                    </a:cubicBezTo>
                    <a:cubicBezTo>
                      <a:pt x="198" y="41"/>
                      <a:pt x="200" y="37"/>
                      <a:pt x="200" y="31"/>
                    </a:cubicBezTo>
                    <a:cubicBezTo>
                      <a:pt x="200" y="26"/>
                      <a:pt x="199" y="22"/>
                      <a:pt x="195" y="18"/>
                    </a:cubicBezTo>
                    <a:cubicBezTo>
                      <a:pt x="218" y="18"/>
                      <a:pt x="218" y="18"/>
                      <a:pt x="218" y="18"/>
                    </a:cubicBezTo>
                    <a:lnTo>
                      <a:pt x="218" y="53"/>
                    </a:lnTo>
                    <a:close/>
                    <a:moveTo>
                      <a:pt x="290" y="57"/>
                    </a:moveTo>
                    <a:cubicBezTo>
                      <a:pt x="289" y="58"/>
                      <a:pt x="289" y="58"/>
                      <a:pt x="287" y="59"/>
                    </a:cubicBezTo>
                    <a:cubicBezTo>
                      <a:pt x="286" y="60"/>
                      <a:pt x="285" y="61"/>
                      <a:pt x="283" y="62"/>
                    </a:cubicBezTo>
                    <a:cubicBezTo>
                      <a:pt x="282" y="63"/>
                      <a:pt x="280" y="64"/>
                      <a:pt x="278" y="65"/>
                    </a:cubicBezTo>
                    <a:cubicBezTo>
                      <a:pt x="276" y="65"/>
                      <a:pt x="273" y="66"/>
                      <a:pt x="271" y="66"/>
                    </a:cubicBezTo>
                    <a:cubicBezTo>
                      <a:pt x="269" y="66"/>
                      <a:pt x="267" y="65"/>
                      <a:pt x="265" y="65"/>
                    </a:cubicBezTo>
                    <a:cubicBezTo>
                      <a:pt x="263" y="64"/>
                      <a:pt x="262" y="63"/>
                      <a:pt x="261" y="62"/>
                    </a:cubicBezTo>
                    <a:cubicBezTo>
                      <a:pt x="259" y="61"/>
                      <a:pt x="258" y="59"/>
                      <a:pt x="258" y="58"/>
                    </a:cubicBezTo>
                    <a:cubicBezTo>
                      <a:pt x="257" y="56"/>
                      <a:pt x="256" y="54"/>
                      <a:pt x="256" y="52"/>
                    </a:cubicBezTo>
                    <a:cubicBezTo>
                      <a:pt x="256" y="51"/>
                      <a:pt x="257" y="50"/>
                      <a:pt x="257" y="48"/>
                    </a:cubicBezTo>
                    <a:cubicBezTo>
                      <a:pt x="257" y="47"/>
                      <a:pt x="258" y="45"/>
                      <a:pt x="259" y="44"/>
                    </a:cubicBezTo>
                    <a:cubicBezTo>
                      <a:pt x="260" y="42"/>
                      <a:pt x="262" y="41"/>
                      <a:pt x="264" y="40"/>
                    </a:cubicBezTo>
                    <a:cubicBezTo>
                      <a:pt x="266" y="39"/>
                      <a:pt x="269" y="38"/>
                      <a:pt x="273" y="38"/>
                    </a:cubicBezTo>
                    <a:cubicBezTo>
                      <a:pt x="274" y="38"/>
                      <a:pt x="276" y="38"/>
                      <a:pt x="277" y="39"/>
                    </a:cubicBezTo>
                    <a:cubicBezTo>
                      <a:pt x="279" y="39"/>
                      <a:pt x="280" y="39"/>
                      <a:pt x="282" y="40"/>
                    </a:cubicBezTo>
                    <a:cubicBezTo>
                      <a:pt x="283" y="40"/>
                      <a:pt x="285" y="41"/>
                      <a:pt x="286" y="42"/>
                    </a:cubicBezTo>
                    <a:cubicBezTo>
                      <a:pt x="287" y="42"/>
                      <a:pt x="289" y="43"/>
                      <a:pt x="290" y="43"/>
                    </a:cubicBezTo>
                    <a:lnTo>
                      <a:pt x="290" y="5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5" name="Freeform 242">
                <a:extLst>
                  <a:ext uri="{FF2B5EF4-FFF2-40B4-BE49-F238E27FC236}">
                    <a16:creationId xmlns:a16="http://schemas.microsoft.com/office/drawing/2014/main" id="{E55309B6-6D3D-064C-9BC6-9B7623372F47}"/>
                  </a:ext>
                  <a:ext uri="{C183D7F6-B498-43B3-948B-1728B52AA6E4}">
                    <adec:decorative xmlns:adec="http://schemas.microsoft.com/office/drawing/2017/decorative" val="1"/>
                  </a:ext>
                </a:extLst>
              </p:cNvPr>
              <p:cNvSpPr>
                <a:spLocks noEditPoints="1"/>
              </p:cNvSpPr>
              <p:nvPr/>
            </p:nvSpPr>
            <p:spPr bwMode="auto">
              <a:xfrm>
                <a:off x="3975572" y="3289385"/>
                <a:ext cx="171559" cy="683801"/>
              </a:xfrm>
              <a:custGeom>
                <a:avLst/>
                <a:gdLst>
                  <a:gd name="T0" fmla="*/ 21 w 70"/>
                  <a:gd name="T1" fmla="*/ 4 h 264"/>
                  <a:gd name="T2" fmla="*/ 0 w 70"/>
                  <a:gd name="T3" fmla="*/ 0 h 264"/>
                  <a:gd name="T4" fmla="*/ 15 w 70"/>
                  <a:gd name="T5" fmla="*/ 6 h 264"/>
                  <a:gd name="T6" fmla="*/ 0 w 70"/>
                  <a:gd name="T7" fmla="*/ 45 h 264"/>
                  <a:gd name="T8" fmla="*/ 21 w 70"/>
                  <a:gd name="T9" fmla="*/ 51 h 264"/>
                  <a:gd name="T10" fmla="*/ 70 w 70"/>
                  <a:gd name="T11" fmla="*/ 43 h 264"/>
                  <a:gd name="T12" fmla="*/ 44 w 70"/>
                  <a:gd name="T13" fmla="*/ 13 h 264"/>
                  <a:gd name="T14" fmla="*/ 21 w 70"/>
                  <a:gd name="T15" fmla="*/ 37 h 264"/>
                  <a:gd name="T16" fmla="*/ 42 w 70"/>
                  <a:gd name="T17" fmla="*/ 19 h 264"/>
                  <a:gd name="T18" fmla="*/ 64 w 70"/>
                  <a:gd name="T19" fmla="*/ 37 h 264"/>
                  <a:gd name="T20" fmla="*/ 54 w 70"/>
                  <a:gd name="T21" fmla="*/ 59 h 264"/>
                  <a:gd name="T22" fmla="*/ 40 w 70"/>
                  <a:gd name="T23" fmla="*/ 70 h 264"/>
                  <a:gd name="T24" fmla="*/ 37 w 70"/>
                  <a:gd name="T25" fmla="*/ 66 h 264"/>
                  <a:gd name="T26" fmla="*/ 15 w 70"/>
                  <a:gd name="T27" fmla="*/ 55 h 264"/>
                  <a:gd name="T28" fmla="*/ 31 w 70"/>
                  <a:gd name="T29" fmla="*/ 70 h 264"/>
                  <a:gd name="T30" fmla="*/ 38 w 70"/>
                  <a:gd name="T31" fmla="*/ 78 h 264"/>
                  <a:gd name="T32" fmla="*/ 15 w 70"/>
                  <a:gd name="T33" fmla="*/ 86 h 264"/>
                  <a:gd name="T34" fmla="*/ 70 w 70"/>
                  <a:gd name="T35" fmla="*/ 92 h 264"/>
                  <a:gd name="T36" fmla="*/ 65 w 70"/>
                  <a:gd name="T37" fmla="*/ 63 h 264"/>
                  <a:gd name="T38" fmla="*/ 44 w 70"/>
                  <a:gd name="T39" fmla="*/ 86 h 264"/>
                  <a:gd name="T40" fmla="*/ 47 w 70"/>
                  <a:gd name="T41" fmla="*/ 68 h 264"/>
                  <a:gd name="T42" fmla="*/ 61 w 70"/>
                  <a:gd name="T43" fmla="*/ 68 h 264"/>
                  <a:gd name="T44" fmla="*/ 64 w 70"/>
                  <a:gd name="T45" fmla="*/ 86 h 264"/>
                  <a:gd name="T46" fmla="*/ 15 w 70"/>
                  <a:gd name="T47" fmla="*/ 135 h 264"/>
                  <a:gd name="T48" fmla="*/ 42 w 70"/>
                  <a:gd name="T49" fmla="*/ 113 h 264"/>
                  <a:gd name="T50" fmla="*/ 15 w 70"/>
                  <a:gd name="T51" fmla="*/ 113 h 264"/>
                  <a:gd name="T52" fmla="*/ 70 w 70"/>
                  <a:gd name="T53" fmla="*/ 106 h 264"/>
                  <a:gd name="T54" fmla="*/ 44 w 70"/>
                  <a:gd name="T55" fmla="*/ 113 h 264"/>
                  <a:gd name="T56" fmla="*/ 46 w 70"/>
                  <a:gd name="T57" fmla="*/ 114 h 264"/>
                  <a:gd name="T58" fmla="*/ 70 w 70"/>
                  <a:gd name="T59" fmla="*/ 143 h 264"/>
                  <a:gd name="T60" fmla="*/ 15 w 70"/>
                  <a:gd name="T61" fmla="*/ 144 h 264"/>
                  <a:gd name="T62" fmla="*/ 31 w 70"/>
                  <a:gd name="T63" fmla="*/ 172 h 264"/>
                  <a:gd name="T64" fmla="*/ 14 w 70"/>
                  <a:gd name="T65" fmla="*/ 154 h 264"/>
                  <a:gd name="T66" fmla="*/ 22 w 70"/>
                  <a:gd name="T67" fmla="*/ 147 h 264"/>
                  <a:gd name="T68" fmla="*/ 22 w 70"/>
                  <a:gd name="T69" fmla="*/ 159 h 264"/>
                  <a:gd name="T70" fmla="*/ 70 w 70"/>
                  <a:gd name="T71" fmla="*/ 147 h 264"/>
                  <a:gd name="T72" fmla="*/ 40 w 70"/>
                  <a:gd name="T73" fmla="*/ 167 h 264"/>
                  <a:gd name="T74" fmla="*/ 37 w 70"/>
                  <a:gd name="T75" fmla="*/ 168 h 264"/>
                  <a:gd name="T76" fmla="*/ 70 w 70"/>
                  <a:gd name="T77" fmla="*/ 182 h 264"/>
                  <a:gd name="T78" fmla="*/ 64 w 70"/>
                  <a:gd name="T79" fmla="*/ 223 h 264"/>
                  <a:gd name="T80" fmla="*/ 46 w 70"/>
                  <a:gd name="T81" fmla="*/ 202 h 264"/>
                  <a:gd name="T82" fmla="*/ 70 w 70"/>
                  <a:gd name="T83" fmla="*/ 196 h 264"/>
                  <a:gd name="T84" fmla="*/ 15 w 70"/>
                  <a:gd name="T85" fmla="*/ 202 h 264"/>
                  <a:gd name="T86" fmla="*/ 40 w 70"/>
                  <a:gd name="T87" fmla="*/ 215 h 264"/>
                  <a:gd name="T88" fmla="*/ 14 w 70"/>
                  <a:gd name="T89" fmla="*/ 239 h 264"/>
                  <a:gd name="T90" fmla="*/ 43 w 70"/>
                  <a:gd name="T91" fmla="*/ 264 h 264"/>
                  <a:gd name="T92" fmla="*/ 70 w 70"/>
                  <a:gd name="T93" fmla="*/ 240 h 264"/>
                  <a:gd name="T94" fmla="*/ 59 w 70"/>
                  <a:gd name="T95" fmla="*/ 253 h 264"/>
                  <a:gd name="T96" fmla="*/ 26 w 70"/>
                  <a:gd name="T97" fmla="*/ 253 h 264"/>
                  <a:gd name="T98" fmla="*/ 26 w 70"/>
                  <a:gd name="T99" fmla="*/ 226 h 264"/>
                  <a:gd name="T100" fmla="*/ 59 w 70"/>
                  <a:gd name="T101" fmla="*/ 226 h 264"/>
                  <a:gd name="T102" fmla="*/ 59 w 70"/>
                  <a:gd name="T103" fmla="*/ 25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264">
                    <a:moveTo>
                      <a:pt x="44" y="13"/>
                    </a:moveTo>
                    <a:cubicBezTo>
                      <a:pt x="35" y="11"/>
                      <a:pt x="27" y="8"/>
                      <a:pt x="21" y="4"/>
                    </a:cubicBezTo>
                    <a:cubicBezTo>
                      <a:pt x="21" y="0"/>
                      <a:pt x="21" y="0"/>
                      <a:pt x="21" y="0"/>
                    </a:cubicBezTo>
                    <a:cubicBezTo>
                      <a:pt x="0" y="0"/>
                      <a:pt x="0" y="0"/>
                      <a:pt x="0" y="0"/>
                    </a:cubicBezTo>
                    <a:cubicBezTo>
                      <a:pt x="0" y="6"/>
                      <a:pt x="0" y="6"/>
                      <a:pt x="0" y="6"/>
                    </a:cubicBezTo>
                    <a:cubicBezTo>
                      <a:pt x="15" y="6"/>
                      <a:pt x="15" y="6"/>
                      <a:pt x="15" y="6"/>
                    </a:cubicBezTo>
                    <a:cubicBezTo>
                      <a:pt x="15" y="45"/>
                      <a:pt x="15" y="45"/>
                      <a:pt x="15" y="45"/>
                    </a:cubicBezTo>
                    <a:cubicBezTo>
                      <a:pt x="0" y="45"/>
                      <a:pt x="0" y="45"/>
                      <a:pt x="0" y="45"/>
                    </a:cubicBezTo>
                    <a:cubicBezTo>
                      <a:pt x="0" y="51"/>
                      <a:pt x="0" y="51"/>
                      <a:pt x="0" y="51"/>
                    </a:cubicBezTo>
                    <a:cubicBezTo>
                      <a:pt x="21" y="51"/>
                      <a:pt x="21" y="51"/>
                      <a:pt x="21" y="51"/>
                    </a:cubicBezTo>
                    <a:cubicBezTo>
                      <a:pt x="21" y="43"/>
                      <a:pt x="21" y="43"/>
                      <a:pt x="21" y="43"/>
                    </a:cubicBezTo>
                    <a:cubicBezTo>
                      <a:pt x="70" y="43"/>
                      <a:pt x="70" y="43"/>
                      <a:pt x="70" y="43"/>
                    </a:cubicBezTo>
                    <a:cubicBezTo>
                      <a:pt x="70" y="18"/>
                      <a:pt x="70" y="18"/>
                      <a:pt x="70" y="18"/>
                    </a:cubicBezTo>
                    <a:cubicBezTo>
                      <a:pt x="62" y="17"/>
                      <a:pt x="53" y="16"/>
                      <a:pt x="44" y="13"/>
                    </a:cubicBezTo>
                    <a:close/>
                    <a:moveTo>
                      <a:pt x="64" y="37"/>
                    </a:moveTo>
                    <a:cubicBezTo>
                      <a:pt x="21" y="37"/>
                      <a:pt x="21" y="37"/>
                      <a:pt x="21" y="37"/>
                    </a:cubicBezTo>
                    <a:cubicBezTo>
                      <a:pt x="21" y="11"/>
                      <a:pt x="21" y="11"/>
                      <a:pt x="21" y="11"/>
                    </a:cubicBezTo>
                    <a:cubicBezTo>
                      <a:pt x="26" y="14"/>
                      <a:pt x="33" y="16"/>
                      <a:pt x="42" y="19"/>
                    </a:cubicBezTo>
                    <a:cubicBezTo>
                      <a:pt x="50" y="21"/>
                      <a:pt x="57" y="23"/>
                      <a:pt x="64" y="23"/>
                    </a:cubicBezTo>
                    <a:lnTo>
                      <a:pt x="64" y="37"/>
                    </a:lnTo>
                    <a:close/>
                    <a:moveTo>
                      <a:pt x="65" y="63"/>
                    </a:moveTo>
                    <a:cubicBezTo>
                      <a:pt x="63" y="60"/>
                      <a:pt x="59" y="59"/>
                      <a:pt x="54" y="59"/>
                    </a:cubicBezTo>
                    <a:cubicBezTo>
                      <a:pt x="51" y="59"/>
                      <a:pt x="47" y="60"/>
                      <a:pt x="45" y="62"/>
                    </a:cubicBezTo>
                    <a:cubicBezTo>
                      <a:pt x="42" y="64"/>
                      <a:pt x="41" y="66"/>
                      <a:pt x="40" y="70"/>
                    </a:cubicBezTo>
                    <a:cubicBezTo>
                      <a:pt x="40" y="70"/>
                      <a:pt x="40" y="70"/>
                      <a:pt x="40" y="70"/>
                    </a:cubicBezTo>
                    <a:cubicBezTo>
                      <a:pt x="39" y="69"/>
                      <a:pt x="38" y="67"/>
                      <a:pt x="37" y="66"/>
                    </a:cubicBezTo>
                    <a:cubicBezTo>
                      <a:pt x="36" y="65"/>
                      <a:pt x="34" y="64"/>
                      <a:pt x="33" y="64"/>
                    </a:cubicBezTo>
                    <a:cubicBezTo>
                      <a:pt x="15" y="55"/>
                      <a:pt x="15" y="55"/>
                      <a:pt x="15" y="55"/>
                    </a:cubicBezTo>
                    <a:cubicBezTo>
                      <a:pt x="15" y="63"/>
                      <a:pt x="15" y="63"/>
                      <a:pt x="15" y="63"/>
                    </a:cubicBezTo>
                    <a:cubicBezTo>
                      <a:pt x="31" y="70"/>
                      <a:pt x="31" y="70"/>
                      <a:pt x="31" y="70"/>
                    </a:cubicBezTo>
                    <a:cubicBezTo>
                      <a:pt x="34" y="71"/>
                      <a:pt x="36" y="72"/>
                      <a:pt x="37" y="74"/>
                    </a:cubicBezTo>
                    <a:cubicBezTo>
                      <a:pt x="38" y="75"/>
                      <a:pt x="38" y="76"/>
                      <a:pt x="38" y="78"/>
                    </a:cubicBezTo>
                    <a:cubicBezTo>
                      <a:pt x="38" y="86"/>
                      <a:pt x="38" y="86"/>
                      <a:pt x="38" y="86"/>
                    </a:cubicBezTo>
                    <a:cubicBezTo>
                      <a:pt x="15" y="86"/>
                      <a:pt x="15" y="86"/>
                      <a:pt x="15" y="86"/>
                    </a:cubicBezTo>
                    <a:cubicBezTo>
                      <a:pt x="15" y="92"/>
                      <a:pt x="15" y="92"/>
                      <a:pt x="15" y="92"/>
                    </a:cubicBezTo>
                    <a:cubicBezTo>
                      <a:pt x="70" y="92"/>
                      <a:pt x="70" y="92"/>
                      <a:pt x="70" y="92"/>
                    </a:cubicBezTo>
                    <a:cubicBezTo>
                      <a:pt x="70" y="76"/>
                      <a:pt x="70" y="76"/>
                      <a:pt x="70" y="76"/>
                    </a:cubicBezTo>
                    <a:cubicBezTo>
                      <a:pt x="70" y="71"/>
                      <a:pt x="68" y="67"/>
                      <a:pt x="65" y="63"/>
                    </a:cubicBezTo>
                    <a:close/>
                    <a:moveTo>
                      <a:pt x="64" y="86"/>
                    </a:moveTo>
                    <a:cubicBezTo>
                      <a:pt x="44" y="86"/>
                      <a:pt x="44" y="86"/>
                      <a:pt x="44" y="86"/>
                    </a:cubicBezTo>
                    <a:cubicBezTo>
                      <a:pt x="44" y="77"/>
                      <a:pt x="44" y="77"/>
                      <a:pt x="44" y="77"/>
                    </a:cubicBezTo>
                    <a:cubicBezTo>
                      <a:pt x="44" y="73"/>
                      <a:pt x="45" y="70"/>
                      <a:pt x="47" y="68"/>
                    </a:cubicBezTo>
                    <a:cubicBezTo>
                      <a:pt x="48" y="66"/>
                      <a:pt x="51" y="65"/>
                      <a:pt x="54" y="65"/>
                    </a:cubicBezTo>
                    <a:cubicBezTo>
                      <a:pt x="57" y="65"/>
                      <a:pt x="59" y="66"/>
                      <a:pt x="61" y="68"/>
                    </a:cubicBezTo>
                    <a:cubicBezTo>
                      <a:pt x="63" y="70"/>
                      <a:pt x="64" y="73"/>
                      <a:pt x="64" y="77"/>
                    </a:cubicBezTo>
                    <a:lnTo>
                      <a:pt x="64" y="86"/>
                    </a:lnTo>
                    <a:close/>
                    <a:moveTo>
                      <a:pt x="15" y="144"/>
                    </a:moveTo>
                    <a:cubicBezTo>
                      <a:pt x="15" y="135"/>
                      <a:pt x="15" y="135"/>
                      <a:pt x="15" y="135"/>
                    </a:cubicBezTo>
                    <a:cubicBezTo>
                      <a:pt x="40" y="114"/>
                      <a:pt x="40" y="114"/>
                      <a:pt x="40" y="114"/>
                    </a:cubicBezTo>
                    <a:cubicBezTo>
                      <a:pt x="41" y="114"/>
                      <a:pt x="42" y="113"/>
                      <a:pt x="42" y="113"/>
                    </a:cubicBezTo>
                    <a:cubicBezTo>
                      <a:pt x="42" y="113"/>
                      <a:pt x="42" y="113"/>
                      <a:pt x="42" y="113"/>
                    </a:cubicBezTo>
                    <a:cubicBezTo>
                      <a:pt x="15" y="113"/>
                      <a:pt x="15" y="113"/>
                      <a:pt x="15" y="113"/>
                    </a:cubicBezTo>
                    <a:cubicBezTo>
                      <a:pt x="15" y="106"/>
                      <a:pt x="15" y="106"/>
                      <a:pt x="15" y="106"/>
                    </a:cubicBezTo>
                    <a:cubicBezTo>
                      <a:pt x="70" y="106"/>
                      <a:pt x="70" y="106"/>
                      <a:pt x="70" y="106"/>
                    </a:cubicBezTo>
                    <a:cubicBezTo>
                      <a:pt x="70" y="113"/>
                      <a:pt x="70" y="113"/>
                      <a:pt x="70" y="113"/>
                    </a:cubicBezTo>
                    <a:cubicBezTo>
                      <a:pt x="44" y="113"/>
                      <a:pt x="44" y="113"/>
                      <a:pt x="44" y="113"/>
                    </a:cubicBezTo>
                    <a:cubicBezTo>
                      <a:pt x="44" y="113"/>
                      <a:pt x="44" y="113"/>
                      <a:pt x="44" y="113"/>
                    </a:cubicBezTo>
                    <a:cubicBezTo>
                      <a:pt x="44" y="113"/>
                      <a:pt x="45" y="114"/>
                      <a:pt x="46" y="114"/>
                    </a:cubicBezTo>
                    <a:cubicBezTo>
                      <a:pt x="70" y="135"/>
                      <a:pt x="70" y="135"/>
                      <a:pt x="70" y="135"/>
                    </a:cubicBezTo>
                    <a:cubicBezTo>
                      <a:pt x="70" y="143"/>
                      <a:pt x="70" y="143"/>
                      <a:pt x="70" y="143"/>
                    </a:cubicBezTo>
                    <a:cubicBezTo>
                      <a:pt x="43" y="119"/>
                      <a:pt x="43" y="119"/>
                      <a:pt x="43" y="119"/>
                    </a:cubicBezTo>
                    <a:lnTo>
                      <a:pt x="15" y="144"/>
                    </a:lnTo>
                    <a:close/>
                    <a:moveTo>
                      <a:pt x="70" y="189"/>
                    </a:moveTo>
                    <a:cubicBezTo>
                      <a:pt x="31" y="172"/>
                      <a:pt x="31" y="172"/>
                      <a:pt x="31" y="172"/>
                    </a:cubicBezTo>
                    <a:cubicBezTo>
                      <a:pt x="25" y="169"/>
                      <a:pt x="20" y="166"/>
                      <a:pt x="18" y="163"/>
                    </a:cubicBezTo>
                    <a:cubicBezTo>
                      <a:pt x="15" y="161"/>
                      <a:pt x="14" y="158"/>
                      <a:pt x="14" y="154"/>
                    </a:cubicBezTo>
                    <a:cubicBezTo>
                      <a:pt x="14" y="152"/>
                      <a:pt x="14" y="149"/>
                      <a:pt x="15" y="147"/>
                    </a:cubicBezTo>
                    <a:cubicBezTo>
                      <a:pt x="22" y="147"/>
                      <a:pt x="22" y="147"/>
                      <a:pt x="22" y="147"/>
                    </a:cubicBezTo>
                    <a:cubicBezTo>
                      <a:pt x="20" y="150"/>
                      <a:pt x="20" y="152"/>
                      <a:pt x="20" y="154"/>
                    </a:cubicBezTo>
                    <a:cubicBezTo>
                      <a:pt x="20" y="156"/>
                      <a:pt x="21" y="158"/>
                      <a:pt x="22" y="159"/>
                    </a:cubicBezTo>
                    <a:cubicBezTo>
                      <a:pt x="24" y="161"/>
                      <a:pt x="27" y="163"/>
                      <a:pt x="31" y="165"/>
                    </a:cubicBezTo>
                    <a:cubicBezTo>
                      <a:pt x="70" y="147"/>
                      <a:pt x="70" y="147"/>
                      <a:pt x="70" y="147"/>
                    </a:cubicBezTo>
                    <a:cubicBezTo>
                      <a:pt x="70" y="154"/>
                      <a:pt x="70" y="154"/>
                      <a:pt x="70" y="154"/>
                    </a:cubicBezTo>
                    <a:cubicBezTo>
                      <a:pt x="40" y="167"/>
                      <a:pt x="40" y="167"/>
                      <a:pt x="40" y="167"/>
                    </a:cubicBezTo>
                    <a:cubicBezTo>
                      <a:pt x="40" y="167"/>
                      <a:pt x="39" y="168"/>
                      <a:pt x="37" y="168"/>
                    </a:cubicBezTo>
                    <a:cubicBezTo>
                      <a:pt x="37" y="168"/>
                      <a:pt x="37" y="168"/>
                      <a:pt x="37" y="168"/>
                    </a:cubicBezTo>
                    <a:cubicBezTo>
                      <a:pt x="37" y="168"/>
                      <a:pt x="38" y="169"/>
                      <a:pt x="41" y="170"/>
                    </a:cubicBezTo>
                    <a:cubicBezTo>
                      <a:pt x="70" y="182"/>
                      <a:pt x="70" y="182"/>
                      <a:pt x="70" y="182"/>
                    </a:cubicBezTo>
                    <a:lnTo>
                      <a:pt x="70" y="189"/>
                    </a:lnTo>
                    <a:close/>
                    <a:moveTo>
                      <a:pt x="64" y="223"/>
                    </a:moveTo>
                    <a:cubicBezTo>
                      <a:pt x="60" y="218"/>
                      <a:pt x="54" y="216"/>
                      <a:pt x="46" y="215"/>
                    </a:cubicBezTo>
                    <a:cubicBezTo>
                      <a:pt x="46" y="202"/>
                      <a:pt x="46" y="202"/>
                      <a:pt x="46" y="202"/>
                    </a:cubicBezTo>
                    <a:cubicBezTo>
                      <a:pt x="70" y="202"/>
                      <a:pt x="70" y="202"/>
                      <a:pt x="70" y="202"/>
                    </a:cubicBezTo>
                    <a:cubicBezTo>
                      <a:pt x="70" y="196"/>
                      <a:pt x="70" y="196"/>
                      <a:pt x="70" y="196"/>
                    </a:cubicBezTo>
                    <a:cubicBezTo>
                      <a:pt x="15" y="196"/>
                      <a:pt x="15" y="196"/>
                      <a:pt x="15" y="196"/>
                    </a:cubicBezTo>
                    <a:cubicBezTo>
                      <a:pt x="15" y="202"/>
                      <a:pt x="15" y="202"/>
                      <a:pt x="15" y="202"/>
                    </a:cubicBezTo>
                    <a:cubicBezTo>
                      <a:pt x="40" y="202"/>
                      <a:pt x="40" y="202"/>
                      <a:pt x="40" y="202"/>
                    </a:cubicBezTo>
                    <a:cubicBezTo>
                      <a:pt x="40" y="215"/>
                      <a:pt x="40" y="215"/>
                      <a:pt x="40" y="215"/>
                    </a:cubicBezTo>
                    <a:cubicBezTo>
                      <a:pt x="33" y="215"/>
                      <a:pt x="26" y="217"/>
                      <a:pt x="21" y="222"/>
                    </a:cubicBezTo>
                    <a:cubicBezTo>
                      <a:pt x="17" y="226"/>
                      <a:pt x="14" y="232"/>
                      <a:pt x="14" y="239"/>
                    </a:cubicBezTo>
                    <a:cubicBezTo>
                      <a:pt x="14" y="247"/>
                      <a:pt x="17" y="253"/>
                      <a:pt x="22" y="257"/>
                    </a:cubicBezTo>
                    <a:cubicBezTo>
                      <a:pt x="27" y="262"/>
                      <a:pt x="34" y="264"/>
                      <a:pt x="43" y="264"/>
                    </a:cubicBezTo>
                    <a:cubicBezTo>
                      <a:pt x="51" y="264"/>
                      <a:pt x="58" y="262"/>
                      <a:pt x="63" y="258"/>
                    </a:cubicBezTo>
                    <a:cubicBezTo>
                      <a:pt x="68" y="253"/>
                      <a:pt x="70" y="247"/>
                      <a:pt x="70" y="240"/>
                    </a:cubicBezTo>
                    <a:cubicBezTo>
                      <a:pt x="70" y="233"/>
                      <a:pt x="68" y="227"/>
                      <a:pt x="64" y="223"/>
                    </a:cubicBezTo>
                    <a:close/>
                    <a:moveTo>
                      <a:pt x="59" y="253"/>
                    </a:moveTo>
                    <a:cubicBezTo>
                      <a:pt x="55" y="256"/>
                      <a:pt x="49" y="257"/>
                      <a:pt x="42" y="257"/>
                    </a:cubicBezTo>
                    <a:cubicBezTo>
                      <a:pt x="35" y="257"/>
                      <a:pt x="30" y="256"/>
                      <a:pt x="26" y="253"/>
                    </a:cubicBezTo>
                    <a:cubicBezTo>
                      <a:pt x="22" y="249"/>
                      <a:pt x="20" y="245"/>
                      <a:pt x="20" y="239"/>
                    </a:cubicBezTo>
                    <a:cubicBezTo>
                      <a:pt x="20" y="233"/>
                      <a:pt x="22" y="229"/>
                      <a:pt x="26" y="226"/>
                    </a:cubicBezTo>
                    <a:cubicBezTo>
                      <a:pt x="30" y="223"/>
                      <a:pt x="35" y="221"/>
                      <a:pt x="42" y="221"/>
                    </a:cubicBezTo>
                    <a:cubicBezTo>
                      <a:pt x="49" y="221"/>
                      <a:pt x="55" y="223"/>
                      <a:pt x="59" y="226"/>
                    </a:cubicBezTo>
                    <a:cubicBezTo>
                      <a:pt x="63" y="229"/>
                      <a:pt x="65" y="234"/>
                      <a:pt x="65" y="240"/>
                    </a:cubicBezTo>
                    <a:cubicBezTo>
                      <a:pt x="65" y="245"/>
                      <a:pt x="63" y="250"/>
                      <a:pt x="59" y="25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6" name="Freeform 5">
                <a:extLst>
                  <a:ext uri="{FF2B5EF4-FFF2-40B4-BE49-F238E27FC236}">
                    <a16:creationId xmlns:a16="http://schemas.microsoft.com/office/drawing/2014/main" id="{AC5433A5-0863-914B-B808-E89C36C25610}"/>
                  </a:ext>
                  <a:ext uri="{C183D7F6-B498-43B3-948B-1728B52AA6E4}">
                    <adec:decorative xmlns:adec="http://schemas.microsoft.com/office/drawing/2017/decorative" val="1"/>
                  </a:ext>
                </a:extLst>
              </p:cNvPr>
              <p:cNvSpPr>
                <a:spLocks noEditPoints="1"/>
              </p:cNvSpPr>
              <p:nvPr/>
            </p:nvSpPr>
            <p:spPr bwMode="auto">
              <a:xfrm>
                <a:off x="6938071" y="2428345"/>
                <a:ext cx="523977" cy="169583"/>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71347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237">
                <a:extLst>
                  <a:ext uri="{FF2B5EF4-FFF2-40B4-BE49-F238E27FC236}">
                    <a16:creationId xmlns:a16="http://schemas.microsoft.com/office/drawing/2014/main" id="{CFADD2F8-5636-BC4F-8FFA-FB0B0FC3194F}"/>
                  </a:ext>
                  <a:ext uri="{C183D7F6-B498-43B3-948B-1728B52AA6E4}">
                    <adec:decorative xmlns:adec="http://schemas.microsoft.com/office/drawing/2017/decorative" val="1"/>
                  </a:ext>
                </a:extLst>
              </p:cNvPr>
              <p:cNvSpPr>
                <a:spLocks noEditPoints="1"/>
              </p:cNvSpPr>
              <p:nvPr/>
            </p:nvSpPr>
            <p:spPr bwMode="auto">
              <a:xfrm>
                <a:off x="3548744" y="4050866"/>
                <a:ext cx="2673629" cy="298685"/>
              </a:xfrm>
              <a:custGeom>
                <a:avLst/>
                <a:gdLst>
                  <a:gd name="T0" fmla="*/ 57 w 1094"/>
                  <a:gd name="T1" fmla="*/ 47 h 115"/>
                  <a:gd name="T2" fmla="*/ 39 w 1094"/>
                  <a:gd name="T3" fmla="*/ 24 h 115"/>
                  <a:gd name="T4" fmla="*/ 4 w 1094"/>
                  <a:gd name="T5" fmla="*/ 24 h 115"/>
                  <a:gd name="T6" fmla="*/ 14 w 1094"/>
                  <a:gd name="T7" fmla="*/ 105 h 115"/>
                  <a:gd name="T8" fmla="*/ 68 w 1094"/>
                  <a:gd name="T9" fmla="*/ 56 h 115"/>
                  <a:gd name="T10" fmla="*/ 99 w 1094"/>
                  <a:gd name="T11" fmla="*/ 79 h 115"/>
                  <a:gd name="T12" fmla="*/ 35 w 1094"/>
                  <a:gd name="T13" fmla="*/ 88 h 115"/>
                  <a:gd name="T14" fmla="*/ 42 w 1094"/>
                  <a:gd name="T15" fmla="*/ 82 h 115"/>
                  <a:gd name="T16" fmla="*/ 134 w 1094"/>
                  <a:gd name="T17" fmla="*/ 17 h 115"/>
                  <a:gd name="T18" fmla="*/ 133 w 1094"/>
                  <a:gd name="T19" fmla="*/ 71 h 115"/>
                  <a:gd name="T20" fmla="*/ 188 w 1094"/>
                  <a:gd name="T21" fmla="*/ 54 h 115"/>
                  <a:gd name="T22" fmla="*/ 190 w 1094"/>
                  <a:gd name="T23" fmla="*/ 10 h 115"/>
                  <a:gd name="T24" fmla="*/ 282 w 1094"/>
                  <a:gd name="T25" fmla="*/ 66 h 115"/>
                  <a:gd name="T26" fmla="*/ 257 w 1094"/>
                  <a:gd name="T27" fmla="*/ 103 h 115"/>
                  <a:gd name="T28" fmla="*/ 218 w 1094"/>
                  <a:gd name="T29" fmla="*/ 111 h 115"/>
                  <a:gd name="T30" fmla="*/ 236 w 1094"/>
                  <a:gd name="T31" fmla="*/ 38 h 115"/>
                  <a:gd name="T32" fmla="*/ 293 w 1094"/>
                  <a:gd name="T33" fmla="*/ 26 h 115"/>
                  <a:gd name="T34" fmla="*/ 291 w 1094"/>
                  <a:gd name="T35" fmla="*/ 30 h 115"/>
                  <a:gd name="T36" fmla="*/ 311 w 1094"/>
                  <a:gd name="T37" fmla="*/ 22 h 115"/>
                  <a:gd name="T38" fmla="*/ 408 w 1094"/>
                  <a:gd name="T39" fmla="*/ 46 h 115"/>
                  <a:gd name="T40" fmla="*/ 372 w 1094"/>
                  <a:gd name="T41" fmla="*/ 112 h 115"/>
                  <a:gd name="T42" fmla="*/ 367 w 1094"/>
                  <a:gd name="T43" fmla="*/ 11 h 115"/>
                  <a:gd name="T44" fmla="*/ 482 w 1094"/>
                  <a:gd name="T45" fmla="*/ 38 h 115"/>
                  <a:gd name="T46" fmla="*/ 502 w 1094"/>
                  <a:gd name="T47" fmla="*/ 67 h 115"/>
                  <a:gd name="T48" fmla="*/ 449 w 1094"/>
                  <a:gd name="T49" fmla="*/ 7 h 115"/>
                  <a:gd name="T50" fmla="*/ 615 w 1094"/>
                  <a:gd name="T51" fmla="*/ 104 h 115"/>
                  <a:gd name="T52" fmla="*/ 553 w 1094"/>
                  <a:gd name="T53" fmla="*/ 60 h 115"/>
                  <a:gd name="T54" fmla="*/ 615 w 1094"/>
                  <a:gd name="T55" fmla="*/ 104 h 115"/>
                  <a:gd name="T56" fmla="*/ 538 w 1094"/>
                  <a:gd name="T57" fmla="*/ 22 h 115"/>
                  <a:gd name="T58" fmla="*/ 567 w 1094"/>
                  <a:gd name="T59" fmla="*/ 47 h 115"/>
                  <a:gd name="T60" fmla="*/ 619 w 1094"/>
                  <a:gd name="T61" fmla="*/ 56 h 115"/>
                  <a:gd name="T62" fmla="*/ 631 w 1094"/>
                  <a:gd name="T63" fmla="*/ 45 h 115"/>
                  <a:gd name="T64" fmla="*/ 716 w 1094"/>
                  <a:gd name="T65" fmla="*/ 78 h 115"/>
                  <a:gd name="T66" fmla="*/ 671 w 1094"/>
                  <a:gd name="T67" fmla="*/ 40 h 115"/>
                  <a:gd name="T68" fmla="*/ 685 w 1094"/>
                  <a:gd name="T69" fmla="*/ 7 h 115"/>
                  <a:gd name="T70" fmla="*/ 740 w 1094"/>
                  <a:gd name="T71" fmla="*/ 32 h 115"/>
                  <a:gd name="T72" fmla="*/ 671 w 1094"/>
                  <a:gd name="T73" fmla="*/ 73 h 115"/>
                  <a:gd name="T74" fmla="*/ 716 w 1094"/>
                  <a:gd name="T75" fmla="*/ 3 h 115"/>
                  <a:gd name="T76" fmla="*/ 733 w 1094"/>
                  <a:gd name="T77" fmla="*/ 0 h 115"/>
                  <a:gd name="T78" fmla="*/ 776 w 1094"/>
                  <a:gd name="T79" fmla="*/ 20 h 115"/>
                  <a:gd name="T80" fmla="*/ 806 w 1094"/>
                  <a:gd name="T81" fmla="*/ 72 h 115"/>
                  <a:gd name="T82" fmla="*/ 764 w 1094"/>
                  <a:gd name="T83" fmla="*/ 18 h 115"/>
                  <a:gd name="T84" fmla="*/ 865 w 1094"/>
                  <a:gd name="T85" fmla="*/ 73 h 115"/>
                  <a:gd name="T86" fmla="*/ 932 w 1094"/>
                  <a:gd name="T87" fmla="*/ 52 h 115"/>
                  <a:gd name="T88" fmla="*/ 932 w 1094"/>
                  <a:gd name="T89" fmla="*/ 9 h 115"/>
                  <a:gd name="T90" fmla="*/ 881 w 1094"/>
                  <a:gd name="T91" fmla="*/ 23 h 115"/>
                  <a:gd name="T92" fmla="*/ 916 w 1094"/>
                  <a:gd name="T93" fmla="*/ 53 h 115"/>
                  <a:gd name="T94" fmla="*/ 913 w 1094"/>
                  <a:gd name="T95" fmla="*/ 60 h 115"/>
                  <a:gd name="T96" fmla="*/ 912 w 1094"/>
                  <a:gd name="T97" fmla="*/ 112 h 115"/>
                  <a:gd name="T98" fmla="*/ 933 w 1094"/>
                  <a:gd name="T99" fmla="*/ 80 h 115"/>
                  <a:gd name="T100" fmla="*/ 926 w 1094"/>
                  <a:gd name="T101" fmla="*/ 85 h 115"/>
                  <a:gd name="T102" fmla="*/ 1058 w 1094"/>
                  <a:gd name="T103" fmla="*/ 6 h 115"/>
                  <a:gd name="T104" fmla="*/ 991 w 1094"/>
                  <a:gd name="T105" fmla="*/ 33 h 115"/>
                  <a:gd name="T106" fmla="*/ 1034 w 1094"/>
                  <a:gd name="T107" fmla="*/ 87 h 115"/>
                  <a:gd name="T108" fmla="*/ 1056 w 1094"/>
                  <a:gd name="T109" fmla="*/ 80 h 115"/>
                  <a:gd name="T110" fmla="*/ 1094 w 1094"/>
                  <a:gd name="T111" fmla="*/ 23 h 115"/>
                  <a:gd name="T112" fmla="*/ 1048 w 1094"/>
                  <a:gd name="T113" fmla="*/ 6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4" h="115">
                    <a:moveTo>
                      <a:pt x="70" y="48"/>
                    </a:moveTo>
                    <a:cubicBezTo>
                      <a:pt x="71" y="47"/>
                      <a:pt x="71" y="45"/>
                      <a:pt x="72" y="43"/>
                    </a:cubicBezTo>
                    <a:cubicBezTo>
                      <a:pt x="63" y="41"/>
                      <a:pt x="63" y="41"/>
                      <a:pt x="63" y="41"/>
                    </a:cubicBezTo>
                    <a:cubicBezTo>
                      <a:pt x="63" y="43"/>
                      <a:pt x="62" y="45"/>
                      <a:pt x="62" y="47"/>
                    </a:cubicBezTo>
                    <a:cubicBezTo>
                      <a:pt x="60" y="47"/>
                      <a:pt x="59" y="47"/>
                      <a:pt x="57" y="47"/>
                    </a:cubicBezTo>
                    <a:cubicBezTo>
                      <a:pt x="55" y="47"/>
                      <a:pt x="47" y="47"/>
                      <a:pt x="39" y="50"/>
                    </a:cubicBezTo>
                    <a:cubicBezTo>
                      <a:pt x="39" y="44"/>
                      <a:pt x="39" y="38"/>
                      <a:pt x="39" y="32"/>
                    </a:cubicBezTo>
                    <a:cubicBezTo>
                      <a:pt x="53" y="31"/>
                      <a:pt x="76" y="30"/>
                      <a:pt x="89" y="27"/>
                    </a:cubicBezTo>
                    <a:cubicBezTo>
                      <a:pt x="88" y="19"/>
                      <a:pt x="88" y="19"/>
                      <a:pt x="88" y="19"/>
                    </a:cubicBezTo>
                    <a:cubicBezTo>
                      <a:pt x="75" y="22"/>
                      <a:pt x="53" y="24"/>
                      <a:pt x="39" y="24"/>
                    </a:cubicBezTo>
                    <a:cubicBezTo>
                      <a:pt x="40" y="19"/>
                      <a:pt x="40" y="14"/>
                      <a:pt x="40" y="9"/>
                    </a:cubicBezTo>
                    <a:cubicBezTo>
                      <a:pt x="42" y="9"/>
                      <a:pt x="43" y="8"/>
                      <a:pt x="44" y="7"/>
                    </a:cubicBezTo>
                    <a:cubicBezTo>
                      <a:pt x="31" y="6"/>
                      <a:pt x="31" y="6"/>
                      <a:pt x="31" y="6"/>
                    </a:cubicBezTo>
                    <a:cubicBezTo>
                      <a:pt x="31" y="12"/>
                      <a:pt x="31" y="19"/>
                      <a:pt x="31" y="24"/>
                    </a:cubicBezTo>
                    <a:cubicBezTo>
                      <a:pt x="21" y="24"/>
                      <a:pt x="10" y="24"/>
                      <a:pt x="4" y="24"/>
                    </a:cubicBezTo>
                    <a:cubicBezTo>
                      <a:pt x="4" y="32"/>
                      <a:pt x="4" y="32"/>
                      <a:pt x="4" y="32"/>
                    </a:cubicBezTo>
                    <a:cubicBezTo>
                      <a:pt x="8" y="32"/>
                      <a:pt x="10" y="32"/>
                      <a:pt x="31" y="32"/>
                    </a:cubicBezTo>
                    <a:cubicBezTo>
                      <a:pt x="31" y="39"/>
                      <a:pt x="31" y="46"/>
                      <a:pt x="31" y="52"/>
                    </a:cubicBezTo>
                    <a:cubicBezTo>
                      <a:pt x="13" y="59"/>
                      <a:pt x="0" y="72"/>
                      <a:pt x="0" y="89"/>
                    </a:cubicBezTo>
                    <a:cubicBezTo>
                      <a:pt x="0" y="98"/>
                      <a:pt x="5" y="105"/>
                      <a:pt x="14" y="105"/>
                    </a:cubicBezTo>
                    <a:cubicBezTo>
                      <a:pt x="20" y="105"/>
                      <a:pt x="27" y="103"/>
                      <a:pt x="37" y="96"/>
                    </a:cubicBezTo>
                    <a:cubicBezTo>
                      <a:pt x="38" y="98"/>
                      <a:pt x="39" y="100"/>
                      <a:pt x="40" y="102"/>
                    </a:cubicBezTo>
                    <a:cubicBezTo>
                      <a:pt x="47" y="97"/>
                      <a:pt x="47" y="97"/>
                      <a:pt x="47" y="97"/>
                    </a:cubicBezTo>
                    <a:cubicBezTo>
                      <a:pt x="46" y="96"/>
                      <a:pt x="45" y="93"/>
                      <a:pt x="44" y="91"/>
                    </a:cubicBezTo>
                    <a:cubicBezTo>
                      <a:pt x="54" y="82"/>
                      <a:pt x="62" y="69"/>
                      <a:pt x="68" y="56"/>
                    </a:cubicBezTo>
                    <a:cubicBezTo>
                      <a:pt x="81" y="58"/>
                      <a:pt x="90" y="65"/>
                      <a:pt x="90" y="79"/>
                    </a:cubicBezTo>
                    <a:cubicBezTo>
                      <a:pt x="90" y="79"/>
                      <a:pt x="90" y="79"/>
                      <a:pt x="90" y="79"/>
                    </a:cubicBezTo>
                    <a:cubicBezTo>
                      <a:pt x="90" y="95"/>
                      <a:pt x="75" y="104"/>
                      <a:pt x="50" y="106"/>
                    </a:cubicBezTo>
                    <a:cubicBezTo>
                      <a:pt x="51" y="108"/>
                      <a:pt x="52" y="111"/>
                      <a:pt x="53" y="113"/>
                    </a:cubicBezTo>
                    <a:cubicBezTo>
                      <a:pt x="83" y="110"/>
                      <a:pt x="99" y="98"/>
                      <a:pt x="99" y="79"/>
                    </a:cubicBezTo>
                    <a:cubicBezTo>
                      <a:pt x="99" y="65"/>
                      <a:pt x="91" y="52"/>
                      <a:pt x="70" y="48"/>
                    </a:cubicBezTo>
                    <a:close/>
                    <a:moveTo>
                      <a:pt x="16" y="97"/>
                    </a:moveTo>
                    <a:cubicBezTo>
                      <a:pt x="12" y="97"/>
                      <a:pt x="8" y="95"/>
                      <a:pt x="8" y="88"/>
                    </a:cubicBezTo>
                    <a:cubicBezTo>
                      <a:pt x="8" y="76"/>
                      <a:pt x="18" y="66"/>
                      <a:pt x="31" y="60"/>
                    </a:cubicBezTo>
                    <a:cubicBezTo>
                      <a:pt x="32" y="71"/>
                      <a:pt x="33" y="81"/>
                      <a:pt x="35" y="88"/>
                    </a:cubicBezTo>
                    <a:cubicBezTo>
                      <a:pt x="28" y="93"/>
                      <a:pt x="22" y="97"/>
                      <a:pt x="16" y="97"/>
                    </a:cubicBezTo>
                    <a:close/>
                    <a:moveTo>
                      <a:pt x="42" y="82"/>
                    </a:moveTo>
                    <a:cubicBezTo>
                      <a:pt x="40" y="75"/>
                      <a:pt x="39" y="67"/>
                      <a:pt x="39" y="57"/>
                    </a:cubicBezTo>
                    <a:cubicBezTo>
                      <a:pt x="48" y="54"/>
                      <a:pt x="57" y="54"/>
                      <a:pt x="59" y="55"/>
                    </a:cubicBezTo>
                    <a:cubicBezTo>
                      <a:pt x="55" y="65"/>
                      <a:pt x="49" y="75"/>
                      <a:pt x="42" y="82"/>
                    </a:cubicBezTo>
                    <a:close/>
                    <a:moveTo>
                      <a:pt x="125" y="75"/>
                    </a:moveTo>
                    <a:cubicBezTo>
                      <a:pt x="123" y="68"/>
                      <a:pt x="122" y="59"/>
                      <a:pt x="122" y="52"/>
                    </a:cubicBezTo>
                    <a:cubicBezTo>
                      <a:pt x="122" y="41"/>
                      <a:pt x="123" y="28"/>
                      <a:pt x="126" y="13"/>
                    </a:cubicBezTo>
                    <a:cubicBezTo>
                      <a:pt x="138" y="15"/>
                      <a:pt x="138" y="15"/>
                      <a:pt x="138" y="15"/>
                    </a:cubicBezTo>
                    <a:cubicBezTo>
                      <a:pt x="137" y="16"/>
                      <a:pt x="136" y="17"/>
                      <a:pt x="134" y="17"/>
                    </a:cubicBezTo>
                    <a:cubicBezTo>
                      <a:pt x="132" y="27"/>
                      <a:pt x="130" y="42"/>
                      <a:pt x="130" y="52"/>
                    </a:cubicBezTo>
                    <a:cubicBezTo>
                      <a:pt x="130" y="54"/>
                      <a:pt x="130" y="57"/>
                      <a:pt x="131" y="58"/>
                    </a:cubicBezTo>
                    <a:cubicBezTo>
                      <a:pt x="133" y="52"/>
                      <a:pt x="137" y="44"/>
                      <a:pt x="140" y="40"/>
                    </a:cubicBezTo>
                    <a:cubicBezTo>
                      <a:pt x="141" y="41"/>
                      <a:pt x="143" y="44"/>
                      <a:pt x="145" y="45"/>
                    </a:cubicBezTo>
                    <a:cubicBezTo>
                      <a:pt x="136" y="61"/>
                      <a:pt x="133" y="65"/>
                      <a:pt x="133" y="71"/>
                    </a:cubicBezTo>
                    <a:cubicBezTo>
                      <a:pt x="133" y="71"/>
                      <a:pt x="133" y="72"/>
                      <a:pt x="133" y="74"/>
                    </a:cubicBezTo>
                    <a:lnTo>
                      <a:pt x="125" y="75"/>
                    </a:lnTo>
                    <a:close/>
                    <a:moveTo>
                      <a:pt x="190" y="10"/>
                    </a:moveTo>
                    <a:cubicBezTo>
                      <a:pt x="189" y="11"/>
                      <a:pt x="188" y="12"/>
                      <a:pt x="186" y="12"/>
                    </a:cubicBezTo>
                    <a:cubicBezTo>
                      <a:pt x="187" y="23"/>
                      <a:pt x="188" y="40"/>
                      <a:pt x="188" y="54"/>
                    </a:cubicBezTo>
                    <a:cubicBezTo>
                      <a:pt x="188" y="77"/>
                      <a:pt x="180" y="98"/>
                      <a:pt x="144" y="113"/>
                    </a:cubicBezTo>
                    <a:cubicBezTo>
                      <a:pt x="142" y="111"/>
                      <a:pt x="140" y="108"/>
                      <a:pt x="138" y="106"/>
                    </a:cubicBezTo>
                    <a:cubicBezTo>
                      <a:pt x="171" y="94"/>
                      <a:pt x="179" y="74"/>
                      <a:pt x="179" y="54"/>
                    </a:cubicBezTo>
                    <a:cubicBezTo>
                      <a:pt x="179" y="39"/>
                      <a:pt x="178" y="22"/>
                      <a:pt x="177" y="9"/>
                    </a:cubicBezTo>
                    <a:lnTo>
                      <a:pt x="190" y="10"/>
                    </a:lnTo>
                    <a:close/>
                    <a:moveTo>
                      <a:pt x="253" y="10"/>
                    </a:moveTo>
                    <a:cubicBezTo>
                      <a:pt x="253" y="11"/>
                      <a:pt x="252" y="12"/>
                      <a:pt x="249" y="12"/>
                    </a:cubicBezTo>
                    <a:cubicBezTo>
                      <a:pt x="248" y="19"/>
                      <a:pt x="246" y="30"/>
                      <a:pt x="244" y="38"/>
                    </a:cubicBezTo>
                    <a:cubicBezTo>
                      <a:pt x="250" y="37"/>
                      <a:pt x="255" y="37"/>
                      <a:pt x="258" y="37"/>
                    </a:cubicBezTo>
                    <a:cubicBezTo>
                      <a:pt x="276" y="36"/>
                      <a:pt x="282" y="48"/>
                      <a:pt x="282" y="66"/>
                    </a:cubicBezTo>
                    <a:cubicBezTo>
                      <a:pt x="282" y="75"/>
                      <a:pt x="281" y="86"/>
                      <a:pt x="278" y="93"/>
                    </a:cubicBezTo>
                    <a:cubicBezTo>
                      <a:pt x="274" y="106"/>
                      <a:pt x="267" y="111"/>
                      <a:pt x="257" y="111"/>
                    </a:cubicBezTo>
                    <a:cubicBezTo>
                      <a:pt x="252" y="111"/>
                      <a:pt x="245" y="109"/>
                      <a:pt x="235" y="101"/>
                    </a:cubicBezTo>
                    <a:cubicBezTo>
                      <a:pt x="236" y="99"/>
                      <a:pt x="237" y="96"/>
                      <a:pt x="238" y="94"/>
                    </a:cubicBezTo>
                    <a:cubicBezTo>
                      <a:pt x="248" y="101"/>
                      <a:pt x="253" y="103"/>
                      <a:pt x="257" y="103"/>
                    </a:cubicBezTo>
                    <a:cubicBezTo>
                      <a:pt x="264" y="103"/>
                      <a:pt x="268" y="99"/>
                      <a:pt x="270" y="91"/>
                    </a:cubicBezTo>
                    <a:cubicBezTo>
                      <a:pt x="273" y="83"/>
                      <a:pt x="274" y="72"/>
                      <a:pt x="274" y="66"/>
                    </a:cubicBezTo>
                    <a:cubicBezTo>
                      <a:pt x="274" y="52"/>
                      <a:pt x="269" y="44"/>
                      <a:pt x="257" y="44"/>
                    </a:cubicBezTo>
                    <a:cubicBezTo>
                      <a:pt x="254" y="44"/>
                      <a:pt x="249" y="45"/>
                      <a:pt x="243" y="46"/>
                    </a:cubicBezTo>
                    <a:cubicBezTo>
                      <a:pt x="237" y="70"/>
                      <a:pt x="230" y="91"/>
                      <a:pt x="218" y="111"/>
                    </a:cubicBezTo>
                    <a:cubicBezTo>
                      <a:pt x="210" y="107"/>
                      <a:pt x="210" y="107"/>
                      <a:pt x="210" y="107"/>
                    </a:cubicBezTo>
                    <a:cubicBezTo>
                      <a:pt x="222" y="88"/>
                      <a:pt x="228" y="69"/>
                      <a:pt x="234" y="47"/>
                    </a:cubicBezTo>
                    <a:cubicBezTo>
                      <a:pt x="228" y="47"/>
                      <a:pt x="219" y="48"/>
                      <a:pt x="213" y="49"/>
                    </a:cubicBezTo>
                    <a:cubicBezTo>
                      <a:pt x="212" y="41"/>
                      <a:pt x="212" y="41"/>
                      <a:pt x="212" y="41"/>
                    </a:cubicBezTo>
                    <a:cubicBezTo>
                      <a:pt x="218" y="40"/>
                      <a:pt x="228" y="39"/>
                      <a:pt x="236" y="38"/>
                    </a:cubicBezTo>
                    <a:cubicBezTo>
                      <a:pt x="237" y="30"/>
                      <a:pt x="239" y="19"/>
                      <a:pt x="241" y="8"/>
                    </a:cubicBezTo>
                    <a:lnTo>
                      <a:pt x="253" y="10"/>
                    </a:lnTo>
                    <a:close/>
                    <a:moveTo>
                      <a:pt x="281" y="6"/>
                    </a:moveTo>
                    <a:cubicBezTo>
                      <a:pt x="287" y="11"/>
                      <a:pt x="294" y="18"/>
                      <a:pt x="297" y="23"/>
                    </a:cubicBezTo>
                    <a:cubicBezTo>
                      <a:pt x="293" y="26"/>
                      <a:pt x="293" y="26"/>
                      <a:pt x="293" y="26"/>
                    </a:cubicBezTo>
                    <a:cubicBezTo>
                      <a:pt x="289" y="21"/>
                      <a:pt x="282" y="14"/>
                      <a:pt x="277" y="10"/>
                    </a:cubicBezTo>
                    <a:lnTo>
                      <a:pt x="281" y="6"/>
                    </a:lnTo>
                    <a:close/>
                    <a:moveTo>
                      <a:pt x="308" y="76"/>
                    </a:moveTo>
                    <a:cubicBezTo>
                      <a:pt x="304" y="59"/>
                      <a:pt x="295" y="44"/>
                      <a:pt x="284" y="35"/>
                    </a:cubicBezTo>
                    <a:cubicBezTo>
                      <a:pt x="291" y="30"/>
                      <a:pt x="291" y="30"/>
                      <a:pt x="291" y="30"/>
                    </a:cubicBezTo>
                    <a:cubicBezTo>
                      <a:pt x="302" y="40"/>
                      <a:pt x="313" y="55"/>
                      <a:pt x="317" y="73"/>
                    </a:cubicBezTo>
                    <a:lnTo>
                      <a:pt x="308" y="76"/>
                    </a:lnTo>
                    <a:close/>
                    <a:moveTo>
                      <a:pt x="299" y="1"/>
                    </a:moveTo>
                    <a:cubicBezTo>
                      <a:pt x="305" y="6"/>
                      <a:pt x="312" y="13"/>
                      <a:pt x="316" y="18"/>
                    </a:cubicBezTo>
                    <a:cubicBezTo>
                      <a:pt x="311" y="22"/>
                      <a:pt x="311" y="22"/>
                      <a:pt x="311" y="22"/>
                    </a:cubicBezTo>
                    <a:cubicBezTo>
                      <a:pt x="308" y="16"/>
                      <a:pt x="300" y="9"/>
                      <a:pt x="295" y="5"/>
                    </a:cubicBezTo>
                    <a:lnTo>
                      <a:pt x="299" y="1"/>
                    </a:lnTo>
                    <a:close/>
                    <a:moveTo>
                      <a:pt x="411" y="47"/>
                    </a:moveTo>
                    <a:cubicBezTo>
                      <a:pt x="411" y="47"/>
                      <a:pt x="411" y="47"/>
                      <a:pt x="410" y="47"/>
                    </a:cubicBezTo>
                    <a:cubicBezTo>
                      <a:pt x="409" y="47"/>
                      <a:pt x="408" y="47"/>
                      <a:pt x="408" y="46"/>
                    </a:cubicBezTo>
                    <a:cubicBezTo>
                      <a:pt x="372" y="57"/>
                      <a:pt x="340" y="72"/>
                      <a:pt x="340" y="88"/>
                    </a:cubicBezTo>
                    <a:cubicBezTo>
                      <a:pt x="340" y="100"/>
                      <a:pt x="353" y="104"/>
                      <a:pt x="372" y="104"/>
                    </a:cubicBezTo>
                    <a:cubicBezTo>
                      <a:pt x="391" y="104"/>
                      <a:pt x="406" y="102"/>
                      <a:pt x="415" y="101"/>
                    </a:cubicBezTo>
                    <a:cubicBezTo>
                      <a:pt x="415" y="110"/>
                      <a:pt x="415" y="110"/>
                      <a:pt x="415" y="110"/>
                    </a:cubicBezTo>
                    <a:cubicBezTo>
                      <a:pt x="404" y="111"/>
                      <a:pt x="386" y="112"/>
                      <a:pt x="372" y="112"/>
                    </a:cubicBezTo>
                    <a:cubicBezTo>
                      <a:pt x="349" y="112"/>
                      <a:pt x="331" y="107"/>
                      <a:pt x="331" y="89"/>
                    </a:cubicBezTo>
                    <a:cubicBezTo>
                      <a:pt x="331" y="76"/>
                      <a:pt x="344" y="65"/>
                      <a:pt x="363" y="55"/>
                    </a:cubicBezTo>
                    <a:cubicBezTo>
                      <a:pt x="359" y="48"/>
                      <a:pt x="357" y="34"/>
                      <a:pt x="357" y="7"/>
                    </a:cubicBezTo>
                    <a:cubicBezTo>
                      <a:pt x="370" y="8"/>
                      <a:pt x="370" y="8"/>
                      <a:pt x="370" y="8"/>
                    </a:cubicBezTo>
                    <a:cubicBezTo>
                      <a:pt x="370" y="9"/>
                      <a:pt x="369" y="10"/>
                      <a:pt x="367" y="11"/>
                    </a:cubicBezTo>
                    <a:cubicBezTo>
                      <a:pt x="367" y="32"/>
                      <a:pt x="367" y="45"/>
                      <a:pt x="371" y="51"/>
                    </a:cubicBezTo>
                    <a:cubicBezTo>
                      <a:pt x="382" y="46"/>
                      <a:pt x="395" y="41"/>
                      <a:pt x="408" y="37"/>
                    </a:cubicBezTo>
                    <a:lnTo>
                      <a:pt x="411" y="47"/>
                    </a:lnTo>
                    <a:close/>
                    <a:moveTo>
                      <a:pt x="432" y="48"/>
                    </a:moveTo>
                    <a:cubicBezTo>
                      <a:pt x="450" y="43"/>
                      <a:pt x="473" y="38"/>
                      <a:pt x="482" y="38"/>
                    </a:cubicBezTo>
                    <a:cubicBezTo>
                      <a:pt x="500" y="38"/>
                      <a:pt x="511" y="48"/>
                      <a:pt x="511" y="66"/>
                    </a:cubicBezTo>
                    <a:cubicBezTo>
                      <a:pt x="511" y="67"/>
                      <a:pt x="511" y="67"/>
                      <a:pt x="511" y="67"/>
                    </a:cubicBezTo>
                    <a:cubicBezTo>
                      <a:pt x="510" y="89"/>
                      <a:pt x="493" y="105"/>
                      <a:pt x="459" y="114"/>
                    </a:cubicBezTo>
                    <a:cubicBezTo>
                      <a:pt x="458" y="112"/>
                      <a:pt x="455" y="109"/>
                      <a:pt x="453" y="107"/>
                    </a:cubicBezTo>
                    <a:cubicBezTo>
                      <a:pt x="484" y="99"/>
                      <a:pt x="502" y="85"/>
                      <a:pt x="502" y="67"/>
                    </a:cubicBezTo>
                    <a:cubicBezTo>
                      <a:pt x="502" y="55"/>
                      <a:pt x="496" y="47"/>
                      <a:pt x="482" y="47"/>
                    </a:cubicBezTo>
                    <a:cubicBezTo>
                      <a:pt x="472" y="47"/>
                      <a:pt x="453" y="51"/>
                      <a:pt x="438" y="56"/>
                    </a:cubicBezTo>
                    <a:cubicBezTo>
                      <a:pt x="438" y="57"/>
                      <a:pt x="437" y="58"/>
                      <a:pt x="436" y="59"/>
                    </a:cubicBezTo>
                    <a:lnTo>
                      <a:pt x="432" y="48"/>
                    </a:lnTo>
                    <a:close/>
                    <a:moveTo>
                      <a:pt x="449" y="7"/>
                    </a:moveTo>
                    <a:cubicBezTo>
                      <a:pt x="466" y="8"/>
                      <a:pt x="485" y="12"/>
                      <a:pt x="497" y="16"/>
                    </a:cubicBezTo>
                    <a:cubicBezTo>
                      <a:pt x="495" y="24"/>
                      <a:pt x="495" y="24"/>
                      <a:pt x="495" y="24"/>
                    </a:cubicBezTo>
                    <a:cubicBezTo>
                      <a:pt x="482" y="20"/>
                      <a:pt x="463" y="16"/>
                      <a:pt x="447" y="15"/>
                    </a:cubicBezTo>
                    <a:lnTo>
                      <a:pt x="449" y="7"/>
                    </a:lnTo>
                    <a:close/>
                    <a:moveTo>
                      <a:pt x="615" y="104"/>
                    </a:moveTo>
                    <a:cubicBezTo>
                      <a:pt x="604" y="105"/>
                      <a:pt x="590" y="106"/>
                      <a:pt x="578" y="106"/>
                    </a:cubicBezTo>
                    <a:cubicBezTo>
                      <a:pt x="568" y="106"/>
                      <a:pt x="559" y="106"/>
                      <a:pt x="555" y="105"/>
                    </a:cubicBezTo>
                    <a:cubicBezTo>
                      <a:pt x="540" y="102"/>
                      <a:pt x="534" y="92"/>
                      <a:pt x="534" y="82"/>
                    </a:cubicBezTo>
                    <a:cubicBezTo>
                      <a:pt x="534" y="73"/>
                      <a:pt x="539" y="63"/>
                      <a:pt x="546" y="56"/>
                    </a:cubicBezTo>
                    <a:cubicBezTo>
                      <a:pt x="553" y="60"/>
                      <a:pt x="553" y="60"/>
                      <a:pt x="553" y="60"/>
                    </a:cubicBezTo>
                    <a:cubicBezTo>
                      <a:pt x="546" y="67"/>
                      <a:pt x="542" y="74"/>
                      <a:pt x="542" y="81"/>
                    </a:cubicBezTo>
                    <a:cubicBezTo>
                      <a:pt x="542" y="88"/>
                      <a:pt x="547" y="94"/>
                      <a:pt x="557" y="97"/>
                    </a:cubicBezTo>
                    <a:cubicBezTo>
                      <a:pt x="561" y="98"/>
                      <a:pt x="568" y="98"/>
                      <a:pt x="577" y="98"/>
                    </a:cubicBezTo>
                    <a:cubicBezTo>
                      <a:pt x="588" y="98"/>
                      <a:pt x="602" y="97"/>
                      <a:pt x="614" y="95"/>
                    </a:cubicBezTo>
                    <a:lnTo>
                      <a:pt x="615" y="104"/>
                    </a:lnTo>
                    <a:close/>
                    <a:moveTo>
                      <a:pt x="561" y="43"/>
                    </a:moveTo>
                    <a:cubicBezTo>
                      <a:pt x="567" y="38"/>
                      <a:pt x="575" y="32"/>
                      <a:pt x="582" y="29"/>
                    </a:cubicBezTo>
                    <a:cubicBezTo>
                      <a:pt x="582" y="29"/>
                      <a:pt x="582" y="29"/>
                      <a:pt x="582" y="29"/>
                    </a:cubicBezTo>
                    <a:cubicBezTo>
                      <a:pt x="573" y="30"/>
                      <a:pt x="552" y="30"/>
                      <a:pt x="539" y="30"/>
                    </a:cubicBezTo>
                    <a:cubicBezTo>
                      <a:pt x="539" y="28"/>
                      <a:pt x="539" y="24"/>
                      <a:pt x="538" y="22"/>
                    </a:cubicBezTo>
                    <a:cubicBezTo>
                      <a:pt x="545" y="22"/>
                      <a:pt x="545" y="22"/>
                      <a:pt x="545" y="22"/>
                    </a:cubicBezTo>
                    <a:cubicBezTo>
                      <a:pt x="560" y="22"/>
                      <a:pt x="592" y="22"/>
                      <a:pt x="607" y="18"/>
                    </a:cubicBezTo>
                    <a:cubicBezTo>
                      <a:pt x="608" y="27"/>
                      <a:pt x="608" y="27"/>
                      <a:pt x="608" y="27"/>
                    </a:cubicBezTo>
                    <a:cubicBezTo>
                      <a:pt x="604" y="27"/>
                      <a:pt x="601" y="28"/>
                      <a:pt x="595" y="30"/>
                    </a:cubicBezTo>
                    <a:cubicBezTo>
                      <a:pt x="589" y="33"/>
                      <a:pt x="577" y="40"/>
                      <a:pt x="567" y="47"/>
                    </a:cubicBezTo>
                    <a:lnTo>
                      <a:pt x="561" y="43"/>
                    </a:lnTo>
                    <a:close/>
                    <a:moveTo>
                      <a:pt x="614" y="60"/>
                    </a:moveTo>
                    <a:cubicBezTo>
                      <a:pt x="611" y="55"/>
                      <a:pt x="604" y="48"/>
                      <a:pt x="598" y="44"/>
                    </a:cubicBezTo>
                    <a:cubicBezTo>
                      <a:pt x="602" y="40"/>
                      <a:pt x="602" y="40"/>
                      <a:pt x="602" y="40"/>
                    </a:cubicBezTo>
                    <a:cubicBezTo>
                      <a:pt x="608" y="44"/>
                      <a:pt x="615" y="51"/>
                      <a:pt x="619" y="56"/>
                    </a:cubicBezTo>
                    <a:lnTo>
                      <a:pt x="614" y="60"/>
                    </a:lnTo>
                    <a:close/>
                    <a:moveTo>
                      <a:pt x="627" y="49"/>
                    </a:moveTo>
                    <a:cubicBezTo>
                      <a:pt x="624" y="44"/>
                      <a:pt x="617" y="37"/>
                      <a:pt x="611" y="32"/>
                    </a:cubicBezTo>
                    <a:cubicBezTo>
                      <a:pt x="615" y="29"/>
                      <a:pt x="615" y="29"/>
                      <a:pt x="615" y="29"/>
                    </a:cubicBezTo>
                    <a:cubicBezTo>
                      <a:pt x="621" y="33"/>
                      <a:pt x="628" y="40"/>
                      <a:pt x="631" y="45"/>
                    </a:cubicBezTo>
                    <a:lnTo>
                      <a:pt x="627" y="49"/>
                    </a:lnTo>
                    <a:close/>
                    <a:moveTo>
                      <a:pt x="740" y="32"/>
                    </a:moveTo>
                    <a:cubicBezTo>
                      <a:pt x="729" y="35"/>
                      <a:pt x="714" y="38"/>
                      <a:pt x="700" y="39"/>
                    </a:cubicBezTo>
                    <a:cubicBezTo>
                      <a:pt x="704" y="55"/>
                      <a:pt x="710" y="65"/>
                      <a:pt x="722" y="71"/>
                    </a:cubicBezTo>
                    <a:cubicBezTo>
                      <a:pt x="716" y="78"/>
                      <a:pt x="716" y="78"/>
                      <a:pt x="716" y="78"/>
                    </a:cubicBezTo>
                    <a:cubicBezTo>
                      <a:pt x="710" y="73"/>
                      <a:pt x="702" y="70"/>
                      <a:pt x="689" y="70"/>
                    </a:cubicBezTo>
                    <a:cubicBezTo>
                      <a:pt x="688" y="63"/>
                      <a:pt x="688" y="63"/>
                      <a:pt x="688" y="63"/>
                    </a:cubicBezTo>
                    <a:cubicBezTo>
                      <a:pt x="694" y="63"/>
                      <a:pt x="698" y="64"/>
                      <a:pt x="701" y="64"/>
                    </a:cubicBezTo>
                    <a:cubicBezTo>
                      <a:pt x="698" y="60"/>
                      <a:pt x="694" y="50"/>
                      <a:pt x="691" y="40"/>
                    </a:cubicBezTo>
                    <a:cubicBezTo>
                      <a:pt x="686" y="40"/>
                      <a:pt x="678" y="40"/>
                      <a:pt x="671" y="40"/>
                    </a:cubicBezTo>
                    <a:cubicBezTo>
                      <a:pt x="663" y="40"/>
                      <a:pt x="650" y="40"/>
                      <a:pt x="643" y="40"/>
                    </a:cubicBezTo>
                    <a:cubicBezTo>
                      <a:pt x="643" y="32"/>
                      <a:pt x="643" y="32"/>
                      <a:pt x="643" y="32"/>
                    </a:cubicBezTo>
                    <a:cubicBezTo>
                      <a:pt x="650" y="32"/>
                      <a:pt x="660" y="32"/>
                      <a:pt x="671" y="32"/>
                    </a:cubicBezTo>
                    <a:cubicBezTo>
                      <a:pt x="677" y="32"/>
                      <a:pt x="684" y="32"/>
                      <a:pt x="689" y="32"/>
                    </a:cubicBezTo>
                    <a:cubicBezTo>
                      <a:pt x="688" y="25"/>
                      <a:pt x="686" y="16"/>
                      <a:pt x="685" y="7"/>
                    </a:cubicBezTo>
                    <a:cubicBezTo>
                      <a:pt x="698" y="7"/>
                      <a:pt x="698" y="7"/>
                      <a:pt x="698" y="7"/>
                    </a:cubicBezTo>
                    <a:cubicBezTo>
                      <a:pt x="698" y="9"/>
                      <a:pt x="697" y="10"/>
                      <a:pt x="695" y="10"/>
                    </a:cubicBezTo>
                    <a:cubicBezTo>
                      <a:pt x="695" y="17"/>
                      <a:pt x="696" y="24"/>
                      <a:pt x="698" y="31"/>
                    </a:cubicBezTo>
                    <a:cubicBezTo>
                      <a:pt x="712" y="30"/>
                      <a:pt x="727" y="27"/>
                      <a:pt x="738" y="24"/>
                    </a:cubicBezTo>
                    <a:lnTo>
                      <a:pt x="740" y="32"/>
                    </a:lnTo>
                    <a:close/>
                    <a:moveTo>
                      <a:pt x="719" y="112"/>
                    </a:moveTo>
                    <a:cubicBezTo>
                      <a:pt x="713" y="112"/>
                      <a:pt x="707" y="112"/>
                      <a:pt x="696" y="112"/>
                    </a:cubicBezTo>
                    <a:cubicBezTo>
                      <a:pt x="671" y="112"/>
                      <a:pt x="653" y="104"/>
                      <a:pt x="653" y="88"/>
                    </a:cubicBezTo>
                    <a:cubicBezTo>
                      <a:pt x="653" y="81"/>
                      <a:pt x="658" y="74"/>
                      <a:pt x="664" y="68"/>
                    </a:cubicBezTo>
                    <a:cubicBezTo>
                      <a:pt x="671" y="73"/>
                      <a:pt x="671" y="73"/>
                      <a:pt x="671" y="73"/>
                    </a:cubicBezTo>
                    <a:cubicBezTo>
                      <a:pt x="665" y="77"/>
                      <a:pt x="662" y="83"/>
                      <a:pt x="662" y="88"/>
                    </a:cubicBezTo>
                    <a:cubicBezTo>
                      <a:pt x="662" y="100"/>
                      <a:pt x="677" y="104"/>
                      <a:pt x="697" y="104"/>
                    </a:cubicBezTo>
                    <a:cubicBezTo>
                      <a:pt x="707" y="104"/>
                      <a:pt x="713" y="104"/>
                      <a:pt x="719" y="103"/>
                    </a:cubicBezTo>
                    <a:lnTo>
                      <a:pt x="719" y="112"/>
                    </a:lnTo>
                    <a:close/>
                    <a:moveTo>
                      <a:pt x="716" y="3"/>
                    </a:moveTo>
                    <a:cubicBezTo>
                      <a:pt x="721" y="8"/>
                      <a:pt x="727" y="14"/>
                      <a:pt x="730" y="19"/>
                    </a:cubicBezTo>
                    <a:cubicBezTo>
                      <a:pt x="725" y="23"/>
                      <a:pt x="725" y="23"/>
                      <a:pt x="725" y="23"/>
                    </a:cubicBezTo>
                    <a:cubicBezTo>
                      <a:pt x="722" y="17"/>
                      <a:pt x="716" y="11"/>
                      <a:pt x="712" y="6"/>
                    </a:cubicBezTo>
                    <a:lnTo>
                      <a:pt x="716" y="3"/>
                    </a:lnTo>
                    <a:close/>
                    <a:moveTo>
                      <a:pt x="733" y="0"/>
                    </a:moveTo>
                    <a:cubicBezTo>
                      <a:pt x="738" y="5"/>
                      <a:pt x="744" y="11"/>
                      <a:pt x="747" y="16"/>
                    </a:cubicBezTo>
                    <a:cubicBezTo>
                      <a:pt x="742" y="20"/>
                      <a:pt x="742" y="20"/>
                      <a:pt x="742" y="20"/>
                    </a:cubicBezTo>
                    <a:cubicBezTo>
                      <a:pt x="739" y="15"/>
                      <a:pt x="733" y="8"/>
                      <a:pt x="728" y="3"/>
                    </a:cubicBezTo>
                    <a:lnTo>
                      <a:pt x="733" y="0"/>
                    </a:lnTo>
                    <a:close/>
                    <a:moveTo>
                      <a:pt x="776" y="20"/>
                    </a:moveTo>
                    <a:cubicBezTo>
                      <a:pt x="776" y="21"/>
                      <a:pt x="775" y="22"/>
                      <a:pt x="773" y="22"/>
                    </a:cubicBezTo>
                    <a:cubicBezTo>
                      <a:pt x="772" y="31"/>
                      <a:pt x="771" y="42"/>
                      <a:pt x="771" y="52"/>
                    </a:cubicBezTo>
                    <a:cubicBezTo>
                      <a:pt x="771" y="57"/>
                      <a:pt x="771" y="61"/>
                      <a:pt x="771" y="65"/>
                    </a:cubicBezTo>
                    <a:cubicBezTo>
                      <a:pt x="773" y="85"/>
                      <a:pt x="781" y="98"/>
                      <a:pt x="790" y="97"/>
                    </a:cubicBezTo>
                    <a:cubicBezTo>
                      <a:pt x="795" y="97"/>
                      <a:pt x="801" y="85"/>
                      <a:pt x="806" y="72"/>
                    </a:cubicBezTo>
                    <a:cubicBezTo>
                      <a:pt x="807" y="73"/>
                      <a:pt x="811" y="76"/>
                      <a:pt x="813" y="77"/>
                    </a:cubicBezTo>
                    <a:cubicBezTo>
                      <a:pt x="807" y="93"/>
                      <a:pt x="800" y="106"/>
                      <a:pt x="790" y="107"/>
                    </a:cubicBezTo>
                    <a:cubicBezTo>
                      <a:pt x="775" y="107"/>
                      <a:pt x="764" y="88"/>
                      <a:pt x="763" y="65"/>
                    </a:cubicBezTo>
                    <a:cubicBezTo>
                      <a:pt x="762" y="61"/>
                      <a:pt x="762" y="56"/>
                      <a:pt x="762" y="50"/>
                    </a:cubicBezTo>
                    <a:cubicBezTo>
                      <a:pt x="762" y="40"/>
                      <a:pt x="763" y="28"/>
                      <a:pt x="764" y="18"/>
                    </a:cubicBezTo>
                    <a:lnTo>
                      <a:pt x="776" y="20"/>
                    </a:lnTo>
                    <a:close/>
                    <a:moveTo>
                      <a:pt x="856" y="76"/>
                    </a:moveTo>
                    <a:cubicBezTo>
                      <a:pt x="853" y="55"/>
                      <a:pt x="842" y="40"/>
                      <a:pt x="826" y="31"/>
                    </a:cubicBezTo>
                    <a:cubicBezTo>
                      <a:pt x="831" y="24"/>
                      <a:pt x="831" y="24"/>
                      <a:pt x="831" y="24"/>
                    </a:cubicBezTo>
                    <a:cubicBezTo>
                      <a:pt x="849" y="34"/>
                      <a:pt x="862" y="51"/>
                      <a:pt x="865" y="73"/>
                    </a:cubicBezTo>
                    <a:lnTo>
                      <a:pt x="856" y="76"/>
                    </a:lnTo>
                    <a:close/>
                    <a:moveTo>
                      <a:pt x="932" y="60"/>
                    </a:moveTo>
                    <a:cubicBezTo>
                      <a:pt x="944" y="59"/>
                      <a:pt x="957" y="58"/>
                      <a:pt x="967" y="56"/>
                    </a:cubicBezTo>
                    <a:cubicBezTo>
                      <a:pt x="966" y="48"/>
                      <a:pt x="966" y="48"/>
                      <a:pt x="966" y="48"/>
                    </a:cubicBezTo>
                    <a:cubicBezTo>
                      <a:pt x="957" y="50"/>
                      <a:pt x="944" y="52"/>
                      <a:pt x="932" y="52"/>
                    </a:cubicBezTo>
                    <a:cubicBezTo>
                      <a:pt x="932" y="45"/>
                      <a:pt x="932" y="38"/>
                      <a:pt x="932" y="30"/>
                    </a:cubicBezTo>
                    <a:cubicBezTo>
                      <a:pt x="947" y="30"/>
                      <a:pt x="961" y="28"/>
                      <a:pt x="973" y="26"/>
                    </a:cubicBezTo>
                    <a:cubicBezTo>
                      <a:pt x="972" y="18"/>
                      <a:pt x="972" y="18"/>
                      <a:pt x="972" y="18"/>
                    </a:cubicBezTo>
                    <a:cubicBezTo>
                      <a:pt x="960" y="21"/>
                      <a:pt x="946" y="22"/>
                      <a:pt x="932" y="23"/>
                    </a:cubicBezTo>
                    <a:cubicBezTo>
                      <a:pt x="932" y="21"/>
                      <a:pt x="932" y="11"/>
                      <a:pt x="932" y="9"/>
                    </a:cubicBezTo>
                    <a:cubicBezTo>
                      <a:pt x="934" y="9"/>
                      <a:pt x="935" y="8"/>
                      <a:pt x="935" y="7"/>
                    </a:cubicBezTo>
                    <a:cubicBezTo>
                      <a:pt x="923" y="6"/>
                      <a:pt x="923" y="6"/>
                      <a:pt x="923" y="6"/>
                    </a:cubicBezTo>
                    <a:cubicBezTo>
                      <a:pt x="923" y="10"/>
                      <a:pt x="923" y="17"/>
                      <a:pt x="923" y="23"/>
                    </a:cubicBezTo>
                    <a:cubicBezTo>
                      <a:pt x="918" y="23"/>
                      <a:pt x="912" y="23"/>
                      <a:pt x="907" y="23"/>
                    </a:cubicBezTo>
                    <a:cubicBezTo>
                      <a:pt x="898" y="23"/>
                      <a:pt x="888" y="23"/>
                      <a:pt x="881" y="23"/>
                    </a:cubicBezTo>
                    <a:cubicBezTo>
                      <a:pt x="881" y="31"/>
                      <a:pt x="881" y="31"/>
                      <a:pt x="881" y="31"/>
                    </a:cubicBezTo>
                    <a:cubicBezTo>
                      <a:pt x="888" y="31"/>
                      <a:pt x="899" y="31"/>
                      <a:pt x="907" y="31"/>
                    </a:cubicBezTo>
                    <a:cubicBezTo>
                      <a:pt x="912" y="31"/>
                      <a:pt x="918" y="31"/>
                      <a:pt x="923" y="31"/>
                    </a:cubicBezTo>
                    <a:cubicBezTo>
                      <a:pt x="924" y="53"/>
                      <a:pt x="924" y="53"/>
                      <a:pt x="924" y="53"/>
                    </a:cubicBezTo>
                    <a:cubicBezTo>
                      <a:pt x="922" y="53"/>
                      <a:pt x="919" y="53"/>
                      <a:pt x="916" y="53"/>
                    </a:cubicBezTo>
                    <a:cubicBezTo>
                      <a:pt x="901" y="53"/>
                      <a:pt x="895" y="52"/>
                      <a:pt x="895" y="49"/>
                    </a:cubicBezTo>
                    <a:cubicBezTo>
                      <a:pt x="895" y="46"/>
                      <a:pt x="898" y="44"/>
                      <a:pt x="904" y="41"/>
                    </a:cubicBezTo>
                    <a:cubicBezTo>
                      <a:pt x="898" y="37"/>
                      <a:pt x="898" y="37"/>
                      <a:pt x="898" y="37"/>
                    </a:cubicBezTo>
                    <a:cubicBezTo>
                      <a:pt x="890" y="42"/>
                      <a:pt x="887" y="46"/>
                      <a:pt x="887" y="50"/>
                    </a:cubicBezTo>
                    <a:cubicBezTo>
                      <a:pt x="887" y="57"/>
                      <a:pt x="892" y="60"/>
                      <a:pt x="913" y="60"/>
                    </a:cubicBezTo>
                    <a:cubicBezTo>
                      <a:pt x="916" y="60"/>
                      <a:pt x="921" y="60"/>
                      <a:pt x="925" y="60"/>
                    </a:cubicBezTo>
                    <a:cubicBezTo>
                      <a:pt x="925" y="67"/>
                      <a:pt x="925" y="73"/>
                      <a:pt x="925" y="78"/>
                    </a:cubicBezTo>
                    <a:cubicBezTo>
                      <a:pt x="921" y="77"/>
                      <a:pt x="916" y="77"/>
                      <a:pt x="912" y="77"/>
                    </a:cubicBezTo>
                    <a:cubicBezTo>
                      <a:pt x="899" y="77"/>
                      <a:pt x="886" y="83"/>
                      <a:pt x="886" y="94"/>
                    </a:cubicBezTo>
                    <a:cubicBezTo>
                      <a:pt x="886" y="106"/>
                      <a:pt x="897" y="112"/>
                      <a:pt x="912" y="112"/>
                    </a:cubicBezTo>
                    <a:cubicBezTo>
                      <a:pt x="927" y="112"/>
                      <a:pt x="934" y="105"/>
                      <a:pt x="934" y="94"/>
                    </a:cubicBezTo>
                    <a:cubicBezTo>
                      <a:pt x="934" y="92"/>
                      <a:pt x="934" y="90"/>
                      <a:pt x="934" y="88"/>
                    </a:cubicBezTo>
                    <a:cubicBezTo>
                      <a:pt x="942" y="92"/>
                      <a:pt x="953" y="97"/>
                      <a:pt x="963" y="106"/>
                    </a:cubicBezTo>
                    <a:cubicBezTo>
                      <a:pt x="969" y="99"/>
                      <a:pt x="969" y="99"/>
                      <a:pt x="969" y="99"/>
                    </a:cubicBezTo>
                    <a:cubicBezTo>
                      <a:pt x="956" y="90"/>
                      <a:pt x="944" y="83"/>
                      <a:pt x="933" y="80"/>
                    </a:cubicBezTo>
                    <a:lnTo>
                      <a:pt x="932" y="60"/>
                    </a:lnTo>
                    <a:close/>
                    <a:moveTo>
                      <a:pt x="913" y="105"/>
                    </a:moveTo>
                    <a:cubicBezTo>
                      <a:pt x="902" y="105"/>
                      <a:pt x="894" y="101"/>
                      <a:pt x="894" y="94"/>
                    </a:cubicBezTo>
                    <a:cubicBezTo>
                      <a:pt x="894" y="87"/>
                      <a:pt x="903" y="83"/>
                      <a:pt x="912" y="83"/>
                    </a:cubicBezTo>
                    <a:cubicBezTo>
                      <a:pt x="916" y="83"/>
                      <a:pt x="921" y="84"/>
                      <a:pt x="926" y="85"/>
                    </a:cubicBezTo>
                    <a:cubicBezTo>
                      <a:pt x="926" y="92"/>
                      <a:pt x="926" y="92"/>
                      <a:pt x="926" y="92"/>
                    </a:cubicBezTo>
                    <a:cubicBezTo>
                      <a:pt x="926" y="101"/>
                      <a:pt x="922" y="105"/>
                      <a:pt x="913" y="105"/>
                    </a:cubicBezTo>
                    <a:close/>
                    <a:moveTo>
                      <a:pt x="1055" y="24"/>
                    </a:moveTo>
                    <a:cubicBezTo>
                      <a:pt x="1055" y="11"/>
                      <a:pt x="1055" y="10"/>
                      <a:pt x="1055" y="8"/>
                    </a:cubicBezTo>
                    <a:cubicBezTo>
                      <a:pt x="1057" y="8"/>
                      <a:pt x="1058" y="7"/>
                      <a:pt x="1058" y="6"/>
                    </a:cubicBezTo>
                    <a:cubicBezTo>
                      <a:pt x="1045" y="5"/>
                      <a:pt x="1045" y="5"/>
                      <a:pt x="1045" y="5"/>
                    </a:cubicBezTo>
                    <a:cubicBezTo>
                      <a:pt x="1046" y="8"/>
                      <a:pt x="1046" y="21"/>
                      <a:pt x="1046" y="24"/>
                    </a:cubicBezTo>
                    <a:cubicBezTo>
                      <a:pt x="1018" y="25"/>
                      <a:pt x="1018" y="25"/>
                      <a:pt x="1018" y="25"/>
                    </a:cubicBezTo>
                    <a:cubicBezTo>
                      <a:pt x="991" y="26"/>
                      <a:pt x="991" y="26"/>
                      <a:pt x="991" y="26"/>
                    </a:cubicBezTo>
                    <a:cubicBezTo>
                      <a:pt x="991" y="33"/>
                      <a:pt x="991" y="33"/>
                      <a:pt x="991" y="33"/>
                    </a:cubicBezTo>
                    <a:cubicBezTo>
                      <a:pt x="996" y="33"/>
                      <a:pt x="1034" y="32"/>
                      <a:pt x="1046" y="32"/>
                    </a:cubicBezTo>
                    <a:cubicBezTo>
                      <a:pt x="1047" y="37"/>
                      <a:pt x="1047" y="45"/>
                      <a:pt x="1047" y="47"/>
                    </a:cubicBezTo>
                    <a:cubicBezTo>
                      <a:pt x="1044" y="45"/>
                      <a:pt x="1040" y="43"/>
                      <a:pt x="1036" y="43"/>
                    </a:cubicBezTo>
                    <a:cubicBezTo>
                      <a:pt x="1024" y="43"/>
                      <a:pt x="1014" y="53"/>
                      <a:pt x="1014" y="66"/>
                    </a:cubicBezTo>
                    <a:cubicBezTo>
                      <a:pt x="1014" y="78"/>
                      <a:pt x="1024" y="87"/>
                      <a:pt x="1034" y="87"/>
                    </a:cubicBezTo>
                    <a:cubicBezTo>
                      <a:pt x="1040" y="87"/>
                      <a:pt x="1044" y="84"/>
                      <a:pt x="1047" y="80"/>
                    </a:cubicBezTo>
                    <a:cubicBezTo>
                      <a:pt x="1047" y="80"/>
                      <a:pt x="1047" y="80"/>
                      <a:pt x="1047" y="80"/>
                    </a:cubicBezTo>
                    <a:cubicBezTo>
                      <a:pt x="1044" y="92"/>
                      <a:pt x="1034" y="102"/>
                      <a:pt x="1016" y="108"/>
                    </a:cubicBezTo>
                    <a:cubicBezTo>
                      <a:pt x="1017" y="110"/>
                      <a:pt x="1020" y="113"/>
                      <a:pt x="1022" y="115"/>
                    </a:cubicBezTo>
                    <a:cubicBezTo>
                      <a:pt x="1043" y="107"/>
                      <a:pt x="1053" y="94"/>
                      <a:pt x="1056" y="80"/>
                    </a:cubicBezTo>
                    <a:cubicBezTo>
                      <a:pt x="1057" y="77"/>
                      <a:pt x="1057" y="73"/>
                      <a:pt x="1057" y="69"/>
                    </a:cubicBezTo>
                    <a:cubicBezTo>
                      <a:pt x="1057" y="64"/>
                      <a:pt x="1057" y="60"/>
                      <a:pt x="1056" y="56"/>
                    </a:cubicBezTo>
                    <a:cubicBezTo>
                      <a:pt x="1056" y="49"/>
                      <a:pt x="1055" y="41"/>
                      <a:pt x="1055" y="31"/>
                    </a:cubicBezTo>
                    <a:cubicBezTo>
                      <a:pt x="1069" y="31"/>
                      <a:pt x="1084" y="31"/>
                      <a:pt x="1094" y="31"/>
                    </a:cubicBezTo>
                    <a:cubicBezTo>
                      <a:pt x="1094" y="23"/>
                      <a:pt x="1094" y="23"/>
                      <a:pt x="1094" y="23"/>
                    </a:cubicBezTo>
                    <a:cubicBezTo>
                      <a:pt x="1085" y="23"/>
                      <a:pt x="1070" y="23"/>
                      <a:pt x="1055" y="24"/>
                    </a:cubicBezTo>
                    <a:close/>
                    <a:moveTo>
                      <a:pt x="1035" y="80"/>
                    </a:moveTo>
                    <a:cubicBezTo>
                      <a:pt x="1028" y="80"/>
                      <a:pt x="1022" y="74"/>
                      <a:pt x="1022" y="66"/>
                    </a:cubicBezTo>
                    <a:cubicBezTo>
                      <a:pt x="1022" y="57"/>
                      <a:pt x="1028" y="51"/>
                      <a:pt x="1036" y="50"/>
                    </a:cubicBezTo>
                    <a:cubicBezTo>
                      <a:pt x="1048" y="50"/>
                      <a:pt x="1048" y="61"/>
                      <a:pt x="1048" y="66"/>
                    </a:cubicBezTo>
                    <a:cubicBezTo>
                      <a:pt x="1048" y="73"/>
                      <a:pt x="1044" y="80"/>
                      <a:pt x="1035" y="8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8" name="Freeform 240">
                <a:extLst>
                  <a:ext uri="{FF2B5EF4-FFF2-40B4-BE49-F238E27FC236}">
                    <a16:creationId xmlns:a16="http://schemas.microsoft.com/office/drawing/2014/main" id="{71AF3C95-5F90-6A46-8E08-526B53EFAC71}"/>
                  </a:ext>
                  <a:ext uri="{C183D7F6-B498-43B3-948B-1728B52AA6E4}">
                    <adec:decorative xmlns:adec="http://schemas.microsoft.com/office/drawing/2017/decorative" val="1"/>
                  </a:ext>
                </a:extLst>
              </p:cNvPr>
              <p:cNvSpPr>
                <a:spLocks noEditPoints="1"/>
              </p:cNvSpPr>
              <p:nvPr/>
            </p:nvSpPr>
            <p:spPr bwMode="auto">
              <a:xfrm>
                <a:off x="3536341" y="4387843"/>
                <a:ext cx="897066" cy="396058"/>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79" name="Freeform 241">
                <a:extLst>
                  <a:ext uri="{FF2B5EF4-FFF2-40B4-BE49-F238E27FC236}">
                    <a16:creationId xmlns:a16="http://schemas.microsoft.com/office/drawing/2014/main" id="{6DB4F8EB-BDA5-6346-83E7-0AF37041E2CC}"/>
                  </a:ext>
                  <a:ext uri="{C183D7F6-B498-43B3-948B-1728B52AA6E4}">
                    <adec:decorative xmlns:adec="http://schemas.microsoft.com/office/drawing/2017/decorative" val="1"/>
                  </a:ext>
                </a:extLst>
              </p:cNvPr>
              <p:cNvSpPr>
                <a:spLocks noEditPoints="1"/>
              </p:cNvSpPr>
              <p:nvPr/>
            </p:nvSpPr>
            <p:spPr bwMode="auto">
              <a:xfrm>
                <a:off x="2680615" y="3305798"/>
                <a:ext cx="1246384" cy="201311"/>
              </a:xfrm>
              <a:custGeom>
                <a:avLst/>
                <a:gdLst>
                  <a:gd name="T0" fmla="*/ 13 w 510"/>
                  <a:gd name="T1" fmla="*/ 25 h 78"/>
                  <a:gd name="T2" fmla="*/ 39 w 510"/>
                  <a:gd name="T3" fmla="*/ 1 h 78"/>
                  <a:gd name="T4" fmla="*/ 24 w 510"/>
                  <a:gd name="T5" fmla="*/ 61 h 78"/>
                  <a:gd name="T6" fmla="*/ 40 w 510"/>
                  <a:gd name="T7" fmla="*/ 29 h 78"/>
                  <a:gd name="T8" fmla="*/ 13 w 510"/>
                  <a:gd name="T9" fmla="*/ 35 h 78"/>
                  <a:gd name="T10" fmla="*/ 21 w 510"/>
                  <a:gd name="T11" fmla="*/ 51 h 78"/>
                  <a:gd name="T12" fmla="*/ 91 w 510"/>
                  <a:gd name="T13" fmla="*/ 12 h 78"/>
                  <a:gd name="T14" fmla="*/ 57 w 510"/>
                  <a:gd name="T15" fmla="*/ 62 h 78"/>
                  <a:gd name="T16" fmla="*/ 53 w 510"/>
                  <a:gd name="T17" fmla="*/ 51 h 78"/>
                  <a:gd name="T18" fmla="*/ 63 w 510"/>
                  <a:gd name="T19" fmla="*/ 28 h 78"/>
                  <a:gd name="T20" fmla="*/ 104 w 510"/>
                  <a:gd name="T21" fmla="*/ 61 h 78"/>
                  <a:gd name="T22" fmla="*/ 112 w 510"/>
                  <a:gd name="T23" fmla="*/ 61 h 78"/>
                  <a:gd name="T24" fmla="*/ 152 w 510"/>
                  <a:gd name="T25" fmla="*/ 48 h 78"/>
                  <a:gd name="T26" fmla="*/ 150 w 510"/>
                  <a:gd name="T27" fmla="*/ 1 h 78"/>
                  <a:gd name="T28" fmla="*/ 141 w 510"/>
                  <a:gd name="T29" fmla="*/ 11 h 78"/>
                  <a:gd name="T30" fmla="*/ 149 w 510"/>
                  <a:gd name="T31" fmla="*/ 37 h 78"/>
                  <a:gd name="T32" fmla="*/ 193 w 510"/>
                  <a:gd name="T33" fmla="*/ 12 h 78"/>
                  <a:gd name="T34" fmla="*/ 179 w 510"/>
                  <a:gd name="T35" fmla="*/ 1 h 78"/>
                  <a:gd name="T36" fmla="*/ 269 w 510"/>
                  <a:gd name="T37" fmla="*/ 8 h 78"/>
                  <a:gd name="T38" fmla="*/ 218 w 510"/>
                  <a:gd name="T39" fmla="*/ 32 h 78"/>
                  <a:gd name="T40" fmla="*/ 269 w 510"/>
                  <a:gd name="T41" fmla="*/ 53 h 78"/>
                  <a:gd name="T42" fmla="*/ 259 w 510"/>
                  <a:gd name="T43" fmla="*/ 45 h 78"/>
                  <a:gd name="T44" fmla="*/ 232 w 510"/>
                  <a:gd name="T45" fmla="*/ 31 h 78"/>
                  <a:gd name="T46" fmla="*/ 259 w 510"/>
                  <a:gd name="T47" fmla="*/ 17 h 78"/>
                  <a:gd name="T48" fmla="*/ 335 w 510"/>
                  <a:gd name="T49" fmla="*/ 50 h 78"/>
                  <a:gd name="T50" fmla="*/ 287 w 510"/>
                  <a:gd name="T51" fmla="*/ 50 h 78"/>
                  <a:gd name="T52" fmla="*/ 294 w 510"/>
                  <a:gd name="T53" fmla="*/ 78 h 78"/>
                  <a:gd name="T54" fmla="*/ 332 w 510"/>
                  <a:gd name="T55" fmla="*/ 78 h 78"/>
                  <a:gd name="T56" fmla="*/ 335 w 510"/>
                  <a:gd name="T57" fmla="*/ 50 h 78"/>
                  <a:gd name="T58" fmla="*/ 308 w 510"/>
                  <a:gd name="T59" fmla="*/ 31 h 78"/>
                  <a:gd name="T60" fmla="*/ 322 w 510"/>
                  <a:gd name="T61" fmla="*/ 50 h 78"/>
                  <a:gd name="T62" fmla="*/ 348 w 510"/>
                  <a:gd name="T63" fmla="*/ 61 h 78"/>
                  <a:gd name="T64" fmla="*/ 388 w 510"/>
                  <a:gd name="T65" fmla="*/ 48 h 78"/>
                  <a:gd name="T66" fmla="*/ 386 w 510"/>
                  <a:gd name="T67" fmla="*/ 1 h 78"/>
                  <a:gd name="T68" fmla="*/ 377 w 510"/>
                  <a:gd name="T69" fmla="*/ 11 h 78"/>
                  <a:gd name="T70" fmla="*/ 385 w 510"/>
                  <a:gd name="T71" fmla="*/ 37 h 78"/>
                  <a:gd name="T72" fmla="*/ 415 w 510"/>
                  <a:gd name="T73" fmla="*/ 1 h 78"/>
                  <a:gd name="T74" fmla="*/ 429 w 510"/>
                  <a:gd name="T75" fmla="*/ 40 h 78"/>
                  <a:gd name="T76" fmla="*/ 459 w 510"/>
                  <a:gd name="T77" fmla="*/ 20 h 78"/>
                  <a:gd name="T78" fmla="*/ 429 w 510"/>
                  <a:gd name="T79" fmla="*/ 30 h 78"/>
                  <a:gd name="T80" fmla="*/ 445 w 510"/>
                  <a:gd name="T81" fmla="*/ 20 h 78"/>
                  <a:gd name="T82" fmla="*/ 472 w 510"/>
                  <a:gd name="T83" fmla="*/ 5 h 78"/>
                  <a:gd name="T84" fmla="*/ 480 w 510"/>
                  <a:gd name="T85" fmla="*/ 34 h 78"/>
                  <a:gd name="T86" fmla="*/ 477 w 510"/>
                  <a:gd name="T87" fmla="*/ 61 h 78"/>
                  <a:gd name="T88" fmla="*/ 496 w 510"/>
                  <a:gd name="T89" fmla="*/ 38 h 78"/>
                  <a:gd name="T90" fmla="*/ 510 w 510"/>
                  <a:gd name="T91" fmla="*/ 1 h 78"/>
                  <a:gd name="T92" fmla="*/ 490 w 510"/>
                  <a:gd name="T93" fmla="*/ 27 h 78"/>
                  <a:gd name="T94" fmla="*/ 490 w 510"/>
                  <a:gd name="T95"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8">
                    <a:moveTo>
                      <a:pt x="40" y="29"/>
                    </a:moveTo>
                    <a:cubicBezTo>
                      <a:pt x="36" y="26"/>
                      <a:pt x="31" y="25"/>
                      <a:pt x="25" y="25"/>
                    </a:cubicBezTo>
                    <a:cubicBezTo>
                      <a:pt x="13" y="25"/>
                      <a:pt x="13" y="25"/>
                      <a:pt x="13" y="25"/>
                    </a:cubicBezTo>
                    <a:cubicBezTo>
                      <a:pt x="13" y="12"/>
                      <a:pt x="13" y="12"/>
                      <a:pt x="13" y="12"/>
                    </a:cubicBezTo>
                    <a:cubicBezTo>
                      <a:pt x="39" y="12"/>
                      <a:pt x="39" y="12"/>
                      <a:pt x="39" y="12"/>
                    </a:cubicBezTo>
                    <a:cubicBezTo>
                      <a:pt x="39" y="1"/>
                      <a:pt x="39" y="1"/>
                      <a:pt x="39" y="1"/>
                    </a:cubicBezTo>
                    <a:cubicBezTo>
                      <a:pt x="0" y="1"/>
                      <a:pt x="0" y="1"/>
                      <a:pt x="0" y="1"/>
                    </a:cubicBezTo>
                    <a:cubicBezTo>
                      <a:pt x="0" y="61"/>
                      <a:pt x="0" y="61"/>
                      <a:pt x="0" y="61"/>
                    </a:cubicBezTo>
                    <a:cubicBezTo>
                      <a:pt x="24" y="61"/>
                      <a:pt x="24" y="61"/>
                      <a:pt x="24" y="61"/>
                    </a:cubicBezTo>
                    <a:cubicBezTo>
                      <a:pt x="31" y="61"/>
                      <a:pt x="36" y="59"/>
                      <a:pt x="40" y="56"/>
                    </a:cubicBezTo>
                    <a:cubicBezTo>
                      <a:pt x="43" y="53"/>
                      <a:pt x="45" y="48"/>
                      <a:pt x="45" y="42"/>
                    </a:cubicBezTo>
                    <a:cubicBezTo>
                      <a:pt x="45" y="37"/>
                      <a:pt x="43" y="32"/>
                      <a:pt x="40" y="29"/>
                    </a:cubicBezTo>
                    <a:close/>
                    <a:moveTo>
                      <a:pt x="21" y="51"/>
                    </a:moveTo>
                    <a:cubicBezTo>
                      <a:pt x="13" y="51"/>
                      <a:pt x="13" y="51"/>
                      <a:pt x="13" y="51"/>
                    </a:cubicBezTo>
                    <a:cubicBezTo>
                      <a:pt x="13" y="35"/>
                      <a:pt x="13" y="35"/>
                      <a:pt x="13" y="35"/>
                    </a:cubicBezTo>
                    <a:cubicBezTo>
                      <a:pt x="22" y="35"/>
                      <a:pt x="22" y="35"/>
                      <a:pt x="22" y="35"/>
                    </a:cubicBezTo>
                    <a:cubicBezTo>
                      <a:pt x="28" y="35"/>
                      <a:pt x="31" y="38"/>
                      <a:pt x="31" y="43"/>
                    </a:cubicBezTo>
                    <a:cubicBezTo>
                      <a:pt x="31" y="48"/>
                      <a:pt x="28" y="51"/>
                      <a:pt x="21" y="51"/>
                    </a:cubicBezTo>
                    <a:close/>
                    <a:moveTo>
                      <a:pt x="104" y="61"/>
                    </a:moveTo>
                    <a:cubicBezTo>
                      <a:pt x="91" y="61"/>
                      <a:pt x="91" y="61"/>
                      <a:pt x="91" y="61"/>
                    </a:cubicBezTo>
                    <a:cubicBezTo>
                      <a:pt x="91" y="12"/>
                      <a:pt x="91" y="12"/>
                      <a:pt x="91" y="12"/>
                    </a:cubicBezTo>
                    <a:cubicBezTo>
                      <a:pt x="79" y="12"/>
                      <a:pt x="79" y="12"/>
                      <a:pt x="79" y="12"/>
                    </a:cubicBezTo>
                    <a:cubicBezTo>
                      <a:pt x="75" y="35"/>
                      <a:pt x="72" y="49"/>
                      <a:pt x="70" y="54"/>
                    </a:cubicBezTo>
                    <a:cubicBezTo>
                      <a:pt x="67" y="59"/>
                      <a:pt x="62" y="62"/>
                      <a:pt x="57" y="62"/>
                    </a:cubicBezTo>
                    <a:cubicBezTo>
                      <a:pt x="54" y="62"/>
                      <a:pt x="52" y="62"/>
                      <a:pt x="49" y="61"/>
                    </a:cubicBezTo>
                    <a:cubicBezTo>
                      <a:pt x="49" y="50"/>
                      <a:pt x="49" y="50"/>
                      <a:pt x="49" y="50"/>
                    </a:cubicBezTo>
                    <a:cubicBezTo>
                      <a:pt x="51" y="50"/>
                      <a:pt x="52" y="51"/>
                      <a:pt x="53" y="51"/>
                    </a:cubicBezTo>
                    <a:cubicBezTo>
                      <a:pt x="55" y="51"/>
                      <a:pt x="56" y="50"/>
                      <a:pt x="56" y="50"/>
                    </a:cubicBezTo>
                    <a:cubicBezTo>
                      <a:pt x="57" y="49"/>
                      <a:pt x="58" y="47"/>
                      <a:pt x="59" y="44"/>
                    </a:cubicBezTo>
                    <a:cubicBezTo>
                      <a:pt x="60" y="41"/>
                      <a:pt x="62" y="35"/>
                      <a:pt x="63" y="28"/>
                    </a:cubicBezTo>
                    <a:cubicBezTo>
                      <a:pt x="65" y="20"/>
                      <a:pt x="66" y="11"/>
                      <a:pt x="68" y="1"/>
                    </a:cubicBezTo>
                    <a:cubicBezTo>
                      <a:pt x="104" y="1"/>
                      <a:pt x="104" y="1"/>
                      <a:pt x="104" y="1"/>
                    </a:cubicBezTo>
                    <a:lnTo>
                      <a:pt x="104" y="61"/>
                    </a:lnTo>
                    <a:close/>
                    <a:moveTo>
                      <a:pt x="150" y="1"/>
                    </a:moveTo>
                    <a:cubicBezTo>
                      <a:pt x="134" y="1"/>
                      <a:pt x="134" y="1"/>
                      <a:pt x="134" y="1"/>
                    </a:cubicBezTo>
                    <a:cubicBezTo>
                      <a:pt x="112" y="61"/>
                      <a:pt x="112" y="61"/>
                      <a:pt x="112" y="61"/>
                    </a:cubicBezTo>
                    <a:cubicBezTo>
                      <a:pt x="127" y="61"/>
                      <a:pt x="127" y="61"/>
                      <a:pt x="127" y="61"/>
                    </a:cubicBezTo>
                    <a:cubicBezTo>
                      <a:pt x="131" y="48"/>
                      <a:pt x="131" y="48"/>
                      <a:pt x="131" y="48"/>
                    </a:cubicBezTo>
                    <a:cubicBezTo>
                      <a:pt x="152" y="48"/>
                      <a:pt x="152" y="48"/>
                      <a:pt x="152" y="48"/>
                    </a:cubicBezTo>
                    <a:cubicBezTo>
                      <a:pt x="157" y="61"/>
                      <a:pt x="157" y="61"/>
                      <a:pt x="157" y="61"/>
                    </a:cubicBezTo>
                    <a:cubicBezTo>
                      <a:pt x="172" y="61"/>
                      <a:pt x="172" y="61"/>
                      <a:pt x="172" y="61"/>
                    </a:cubicBezTo>
                    <a:lnTo>
                      <a:pt x="150" y="1"/>
                    </a:lnTo>
                    <a:close/>
                    <a:moveTo>
                      <a:pt x="134" y="37"/>
                    </a:moveTo>
                    <a:cubicBezTo>
                      <a:pt x="140" y="17"/>
                      <a:pt x="140" y="17"/>
                      <a:pt x="140" y="17"/>
                    </a:cubicBezTo>
                    <a:cubicBezTo>
                      <a:pt x="141" y="15"/>
                      <a:pt x="141" y="13"/>
                      <a:pt x="141" y="11"/>
                    </a:cubicBezTo>
                    <a:cubicBezTo>
                      <a:pt x="142" y="11"/>
                      <a:pt x="142" y="11"/>
                      <a:pt x="142" y="11"/>
                    </a:cubicBezTo>
                    <a:cubicBezTo>
                      <a:pt x="142" y="13"/>
                      <a:pt x="142" y="15"/>
                      <a:pt x="143" y="17"/>
                    </a:cubicBezTo>
                    <a:cubicBezTo>
                      <a:pt x="149" y="37"/>
                      <a:pt x="149" y="37"/>
                      <a:pt x="149" y="37"/>
                    </a:cubicBezTo>
                    <a:lnTo>
                      <a:pt x="134" y="37"/>
                    </a:lnTo>
                    <a:close/>
                    <a:moveTo>
                      <a:pt x="215" y="12"/>
                    </a:moveTo>
                    <a:cubicBezTo>
                      <a:pt x="193" y="12"/>
                      <a:pt x="193" y="12"/>
                      <a:pt x="193" y="12"/>
                    </a:cubicBezTo>
                    <a:cubicBezTo>
                      <a:pt x="193" y="61"/>
                      <a:pt x="193" y="61"/>
                      <a:pt x="193" y="61"/>
                    </a:cubicBezTo>
                    <a:cubicBezTo>
                      <a:pt x="179" y="61"/>
                      <a:pt x="179" y="61"/>
                      <a:pt x="179" y="61"/>
                    </a:cubicBezTo>
                    <a:cubicBezTo>
                      <a:pt x="179" y="1"/>
                      <a:pt x="179" y="1"/>
                      <a:pt x="179" y="1"/>
                    </a:cubicBezTo>
                    <a:cubicBezTo>
                      <a:pt x="215" y="1"/>
                      <a:pt x="215" y="1"/>
                      <a:pt x="215" y="1"/>
                    </a:cubicBezTo>
                    <a:lnTo>
                      <a:pt x="215" y="12"/>
                    </a:lnTo>
                    <a:close/>
                    <a:moveTo>
                      <a:pt x="269" y="8"/>
                    </a:moveTo>
                    <a:cubicBezTo>
                      <a:pt x="264" y="2"/>
                      <a:pt x="257" y="0"/>
                      <a:pt x="248" y="0"/>
                    </a:cubicBezTo>
                    <a:cubicBezTo>
                      <a:pt x="239" y="0"/>
                      <a:pt x="232" y="3"/>
                      <a:pt x="226" y="8"/>
                    </a:cubicBezTo>
                    <a:cubicBezTo>
                      <a:pt x="221" y="14"/>
                      <a:pt x="218" y="22"/>
                      <a:pt x="218" y="32"/>
                    </a:cubicBezTo>
                    <a:cubicBezTo>
                      <a:pt x="218" y="41"/>
                      <a:pt x="221" y="48"/>
                      <a:pt x="226" y="54"/>
                    </a:cubicBezTo>
                    <a:cubicBezTo>
                      <a:pt x="232" y="59"/>
                      <a:pt x="239" y="62"/>
                      <a:pt x="247" y="62"/>
                    </a:cubicBezTo>
                    <a:cubicBezTo>
                      <a:pt x="256" y="62"/>
                      <a:pt x="264" y="59"/>
                      <a:pt x="269" y="53"/>
                    </a:cubicBezTo>
                    <a:cubicBezTo>
                      <a:pt x="275" y="48"/>
                      <a:pt x="277" y="40"/>
                      <a:pt x="277" y="30"/>
                    </a:cubicBezTo>
                    <a:cubicBezTo>
                      <a:pt x="277" y="21"/>
                      <a:pt x="275" y="14"/>
                      <a:pt x="269" y="8"/>
                    </a:cubicBezTo>
                    <a:close/>
                    <a:moveTo>
                      <a:pt x="259" y="45"/>
                    </a:moveTo>
                    <a:cubicBezTo>
                      <a:pt x="256" y="49"/>
                      <a:pt x="252" y="50"/>
                      <a:pt x="248" y="50"/>
                    </a:cubicBezTo>
                    <a:cubicBezTo>
                      <a:pt x="243" y="50"/>
                      <a:pt x="239" y="49"/>
                      <a:pt x="237" y="45"/>
                    </a:cubicBezTo>
                    <a:cubicBezTo>
                      <a:pt x="234" y="42"/>
                      <a:pt x="232" y="37"/>
                      <a:pt x="232" y="31"/>
                    </a:cubicBezTo>
                    <a:cubicBezTo>
                      <a:pt x="232" y="25"/>
                      <a:pt x="234" y="20"/>
                      <a:pt x="237" y="17"/>
                    </a:cubicBezTo>
                    <a:cubicBezTo>
                      <a:pt x="239" y="13"/>
                      <a:pt x="243" y="11"/>
                      <a:pt x="248" y="11"/>
                    </a:cubicBezTo>
                    <a:cubicBezTo>
                      <a:pt x="253" y="11"/>
                      <a:pt x="256" y="13"/>
                      <a:pt x="259" y="17"/>
                    </a:cubicBezTo>
                    <a:cubicBezTo>
                      <a:pt x="262" y="20"/>
                      <a:pt x="263" y="25"/>
                      <a:pt x="263" y="31"/>
                    </a:cubicBezTo>
                    <a:cubicBezTo>
                      <a:pt x="263" y="37"/>
                      <a:pt x="262" y="42"/>
                      <a:pt x="259" y="45"/>
                    </a:cubicBezTo>
                    <a:close/>
                    <a:moveTo>
                      <a:pt x="335" y="50"/>
                    </a:moveTo>
                    <a:cubicBezTo>
                      <a:pt x="335" y="1"/>
                      <a:pt x="335" y="1"/>
                      <a:pt x="335" y="1"/>
                    </a:cubicBezTo>
                    <a:cubicBezTo>
                      <a:pt x="300" y="1"/>
                      <a:pt x="300" y="1"/>
                      <a:pt x="300" y="1"/>
                    </a:cubicBezTo>
                    <a:cubicBezTo>
                      <a:pt x="300" y="19"/>
                      <a:pt x="295" y="36"/>
                      <a:pt x="287" y="50"/>
                    </a:cubicBezTo>
                    <a:cubicBezTo>
                      <a:pt x="282" y="50"/>
                      <a:pt x="282" y="50"/>
                      <a:pt x="282" y="50"/>
                    </a:cubicBezTo>
                    <a:cubicBezTo>
                      <a:pt x="282" y="78"/>
                      <a:pt x="282" y="78"/>
                      <a:pt x="282" y="78"/>
                    </a:cubicBezTo>
                    <a:cubicBezTo>
                      <a:pt x="294" y="78"/>
                      <a:pt x="294" y="78"/>
                      <a:pt x="294" y="78"/>
                    </a:cubicBezTo>
                    <a:cubicBezTo>
                      <a:pt x="294" y="61"/>
                      <a:pt x="294" y="61"/>
                      <a:pt x="294" y="61"/>
                    </a:cubicBezTo>
                    <a:cubicBezTo>
                      <a:pt x="332" y="61"/>
                      <a:pt x="332" y="61"/>
                      <a:pt x="332" y="61"/>
                    </a:cubicBezTo>
                    <a:cubicBezTo>
                      <a:pt x="332" y="78"/>
                      <a:pt x="332" y="78"/>
                      <a:pt x="332" y="78"/>
                    </a:cubicBezTo>
                    <a:cubicBezTo>
                      <a:pt x="344" y="78"/>
                      <a:pt x="344" y="78"/>
                      <a:pt x="344" y="78"/>
                    </a:cubicBezTo>
                    <a:cubicBezTo>
                      <a:pt x="344" y="50"/>
                      <a:pt x="344" y="50"/>
                      <a:pt x="344" y="50"/>
                    </a:cubicBezTo>
                    <a:lnTo>
                      <a:pt x="335" y="50"/>
                    </a:lnTo>
                    <a:close/>
                    <a:moveTo>
                      <a:pt x="322" y="50"/>
                    </a:moveTo>
                    <a:cubicBezTo>
                      <a:pt x="301" y="50"/>
                      <a:pt x="301" y="50"/>
                      <a:pt x="301" y="50"/>
                    </a:cubicBezTo>
                    <a:cubicBezTo>
                      <a:pt x="304" y="44"/>
                      <a:pt x="306" y="38"/>
                      <a:pt x="308" y="31"/>
                    </a:cubicBezTo>
                    <a:cubicBezTo>
                      <a:pt x="310" y="24"/>
                      <a:pt x="311" y="18"/>
                      <a:pt x="311" y="12"/>
                    </a:cubicBezTo>
                    <a:cubicBezTo>
                      <a:pt x="322" y="12"/>
                      <a:pt x="322" y="12"/>
                      <a:pt x="322" y="12"/>
                    </a:cubicBezTo>
                    <a:lnTo>
                      <a:pt x="322" y="50"/>
                    </a:lnTo>
                    <a:close/>
                    <a:moveTo>
                      <a:pt x="386" y="1"/>
                    </a:moveTo>
                    <a:cubicBezTo>
                      <a:pt x="370" y="1"/>
                      <a:pt x="370" y="1"/>
                      <a:pt x="370" y="1"/>
                    </a:cubicBezTo>
                    <a:cubicBezTo>
                      <a:pt x="348" y="61"/>
                      <a:pt x="348" y="61"/>
                      <a:pt x="348" y="61"/>
                    </a:cubicBezTo>
                    <a:cubicBezTo>
                      <a:pt x="362" y="61"/>
                      <a:pt x="362" y="61"/>
                      <a:pt x="362" y="61"/>
                    </a:cubicBezTo>
                    <a:cubicBezTo>
                      <a:pt x="367" y="48"/>
                      <a:pt x="367" y="48"/>
                      <a:pt x="367" y="48"/>
                    </a:cubicBezTo>
                    <a:cubicBezTo>
                      <a:pt x="388" y="48"/>
                      <a:pt x="388" y="48"/>
                      <a:pt x="388" y="48"/>
                    </a:cubicBezTo>
                    <a:cubicBezTo>
                      <a:pt x="393" y="61"/>
                      <a:pt x="393" y="61"/>
                      <a:pt x="393" y="61"/>
                    </a:cubicBezTo>
                    <a:cubicBezTo>
                      <a:pt x="407" y="61"/>
                      <a:pt x="407" y="61"/>
                      <a:pt x="407" y="61"/>
                    </a:cubicBezTo>
                    <a:lnTo>
                      <a:pt x="386" y="1"/>
                    </a:lnTo>
                    <a:close/>
                    <a:moveTo>
                      <a:pt x="370" y="37"/>
                    </a:moveTo>
                    <a:cubicBezTo>
                      <a:pt x="376" y="17"/>
                      <a:pt x="376" y="17"/>
                      <a:pt x="376" y="17"/>
                    </a:cubicBezTo>
                    <a:cubicBezTo>
                      <a:pt x="377" y="15"/>
                      <a:pt x="377" y="13"/>
                      <a:pt x="377" y="11"/>
                    </a:cubicBezTo>
                    <a:cubicBezTo>
                      <a:pt x="378" y="11"/>
                      <a:pt x="378" y="11"/>
                      <a:pt x="378" y="11"/>
                    </a:cubicBezTo>
                    <a:cubicBezTo>
                      <a:pt x="378" y="13"/>
                      <a:pt x="378" y="15"/>
                      <a:pt x="379" y="17"/>
                    </a:cubicBezTo>
                    <a:cubicBezTo>
                      <a:pt x="385" y="37"/>
                      <a:pt x="385" y="37"/>
                      <a:pt x="385" y="37"/>
                    </a:cubicBezTo>
                    <a:lnTo>
                      <a:pt x="370" y="37"/>
                    </a:lnTo>
                    <a:close/>
                    <a:moveTo>
                      <a:pt x="436" y="1"/>
                    </a:moveTo>
                    <a:cubicBezTo>
                      <a:pt x="415" y="1"/>
                      <a:pt x="415" y="1"/>
                      <a:pt x="415" y="1"/>
                    </a:cubicBezTo>
                    <a:cubicBezTo>
                      <a:pt x="415" y="61"/>
                      <a:pt x="415" y="61"/>
                      <a:pt x="415" y="61"/>
                    </a:cubicBezTo>
                    <a:cubicBezTo>
                      <a:pt x="429" y="61"/>
                      <a:pt x="429" y="61"/>
                      <a:pt x="429" y="61"/>
                    </a:cubicBezTo>
                    <a:cubicBezTo>
                      <a:pt x="429" y="40"/>
                      <a:pt x="429" y="40"/>
                      <a:pt x="429" y="40"/>
                    </a:cubicBezTo>
                    <a:cubicBezTo>
                      <a:pt x="435" y="40"/>
                      <a:pt x="435" y="40"/>
                      <a:pt x="435" y="40"/>
                    </a:cubicBezTo>
                    <a:cubicBezTo>
                      <a:pt x="442" y="40"/>
                      <a:pt x="448" y="38"/>
                      <a:pt x="453" y="35"/>
                    </a:cubicBezTo>
                    <a:cubicBezTo>
                      <a:pt x="457" y="31"/>
                      <a:pt x="459" y="26"/>
                      <a:pt x="459" y="20"/>
                    </a:cubicBezTo>
                    <a:cubicBezTo>
                      <a:pt x="459" y="7"/>
                      <a:pt x="452" y="1"/>
                      <a:pt x="436" y="1"/>
                    </a:cubicBezTo>
                    <a:close/>
                    <a:moveTo>
                      <a:pt x="434" y="30"/>
                    </a:moveTo>
                    <a:cubicBezTo>
                      <a:pt x="429" y="30"/>
                      <a:pt x="429" y="30"/>
                      <a:pt x="429" y="30"/>
                    </a:cubicBezTo>
                    <a:cubicBezTo>
                      <a:pt x="429" y="11"/>
                      <a:pt x="429" y="11"/>
                      <a:pt x="429" y="11"/>
                    </a:cubicBezTo>
                    <a:cubicBezTo>
                      <a:pt x="434" y="11"/>
                      <a:pt x="434" y="11"/>
                      <a:pt x="434" y="11"/>
                    </a:cubicBezTo>
                    <a:cubicBezTo>
                      <a:pt x="441" y="11"/>
                      <a:pt x="445" y="14"/>
                      <a:pt x="445" y="20"/>
                    </a:cubicBezTo>
                    <a:cubicBezTo>
                      <a:pt x="445" y="27"/>
                      <a:pt x="441" y="30"/>
                      <a:pt x="434" y="30"/>
                    </a:cubicBezTo>
                    <a:close/>
                    <a:moveTo>
                      <a:pt x="489" y="1"/>
                    </a:moveTo>
                    <a:cubicBezTo>
                      <a:pt x="482" y="1"/>
                      <a:pt x="476" y="2"/>
                      <a:pt x="472" y="5"/>
                    </a:cubicBezTo>
                    <a:cubicBezTo>
                      <a:pt x="468" y="8"/>
                      <a:pt x="466" y="12"/>
                      <a:pt x="466" y="18"/>
                    </a:cubicBezTo>
                    <a:cubicBezTo>
                      <a:pt x="466" y="26"/>
                      <a:pt x="471" y="31"/>
                      <a:pt x="480" y="33"/>
                    </a:cubicBezTo>
                    <a:cubicBezTo>
                      <a:pt x="480" y="34"/>
                      <a:pt x="480" y="34"/>
                      <a:pt x="480" y="34"/>
                    </a:cubicBezTo>
                    <a:cubicBezTo>
                      <a:pt x="476" y="35"/>
                      <a:pt x="473" y="38"/>
                      <a:pt x="470" y="43"/>
                    </a:cubicBezTo>
                    <a:cubicBezTo>
                      <a:pt x="462" y="61"/>
                      <a:pt x="462" y="61"/>
                      <a:pt x="462" y="61"/>
                    </a:cubicBezTo>
                    <a:cubicBezTo>
                      <a:pt x="477" y="61"/>
                      <a:pt x="477" y="61"/>
                      <a:pt x="477" y="61"/>
                    </a:cubicBezTo>
                    <a:cubicBezTo>
                      <a:pt x="484" y="45"/>
                      <a:pt x="484" y="45"/>
                      <a:pt x="484" y="45"/>
                    </a:cubicBezTo>
                    <a:cubicBezTo>
                      <a:pt x="486" y="40"/>
                      <a:pt x="489" y="38"/>
                      <a:pt x="492" y="38"/>
                    </a:cubicBezTo>
                    <a:cubicBezTo>
                      <a:pt x="496" y="38"/>
                      <a:pt x="496" y="38"/>
                      <a:pt x="496" y="38"/>
                    </a:cubicBezTo>
                    <a:cubicBezTo>
                      <a:pt x="496" y="61"/>
                      <a:pt x="496" y="61"/>
                      <a:pt x="496" y="61"/>
                    </a:cubicBezTo>
                    <a:cubicBezTo>
                      <a:pt x="510" y="61"/>
                      <a:pt x="510" y="61"/>
                      <a:pt x="510" y="61"/>
                    </a:cubicBezTo>
                    <a:cubicBezTo>
                      <a:pt x="510" y="1"/>
                      <a:pt x="510" y="1"/>
                      <a:pt x="510" y="1"/>
                    </a:cubicBezTo>
                    <a:lnTo>
                      <a:pt x="489" y="1"/>
                    </a:lnTo>
                    <a:close/>
                    <a:moveTo>
                      <a:pt x="496" y="27"/>
                    </a:moveTo>
                    <a:cubicBezTo>
                      <a:pt x="490" y="27"/>
                      <a:pt x="490" y="27"/>
                      <a:pt x="490" y="27"/>
                    </a:cubicBezTo>
                    <a:cubicBezTo>
                      <a:pt x="487" y="27"/>
                      <a:pt x="485" y="27"/>
                      <a:pt x="483" y="25"/>
                    </a:cubicBezTo>
                    <a:cubicBezTo>
                      <a:pt x="482" y="24"/>
                      <a:pt x="481" y="21"/>
                      <a:pt x="481" y="19"/>
                    </a:cubicBezTo>
                    <a:cubicBezTo>
                      <a:pt x="481" y="14"/>
                      <a:pt x="484" y="11"/>
                      <a:pt x="490" y="11"/>
                    </a:cubicBezTo>
                    <a:cubicBezTo>
                      <a:pt x="496" y="11"/>
                      <a:pt x="496" y="11"/>
                      <a:pt x="496" y="11"/>
                    </a:cubicBezTo>
                    <a:lnTo>
                      <a:pt x="496" y="2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80" name="Freeform 243">
                <a:extLst>
                  <a:ext uri="{FF2B5EF4-FFF2-40B4-BE49-F238E27FC236}">
                    <a16:creationId xmlns:a16="http://schemas.microsoft.com/office/drawing/2014/main" id="{922D84C2-8D09-AB44-AED4-7A27D839773A}"/>
                  </a:ext>
                  <a:ext uri="{C183D7F6-B498-43B3-948B-1728B52AA6E4}">
                    <adec:decorative xmlns:adec="http://schemas.microsoft.com/office/drawing/2017/decorative" val="1"/>
                  </a:ext>
                </a:extLst>
              </p:cNvPr>
              <p:cNvSpPr>
                <a:spLocks noEditPoints="1"/>
              </p:cNvSpPr>
              <p:nvPr/>
            </p:nvSpPr>
            <p:spPr bwMode="auto">
              <a:xfrm>
                <a:off x="3054737" y="3574942"/>
                <a:ext cx="867095" cy="189276"/>
              </a:xfrm>
              <a:custGeom>
                <a:avLst/>
                <a:gdLst>
                  <a:gd name="T0" fmla="*/ 0 w 355"/>
                  <a:gd name="T1" fmla="*/ 56 h 73"/>
                  <a:gd name="T2" fmla="*/ 50 w 355"/>
                  <a:gd name="T3" fmla="*/ 27 h 73"/>
                  <a:gd name="T4" fmla="*/ 19 w 355"/>
                  <a:gd name="T5" fmla="*/ 46 h 73"/>
                  <a:gd name="T6" fmla="*/ 19 w 355"/>
                  <a:gd name="T7" fmla="*/ 10 h 73"/>
                  <a:gd name="T8" fmla="*/ 32 w 355"/>
                  <a:gd name="T9" fmla="*/ 41 h 73"/>
                  <a:gd name="T10" fmla="*/ 53 w 355"/>
                  <a:gd name="T11" fmla="*/ 49 h 73"/>
                  <a:gd name="T12" fmla="*/ 55 w 355"/>
                  <a:gd name="T13" fmla="*/ 0 h 73"/>
                  <a:gd name="T14" fmla="*/ 70 w 355"/>
                  <a:gd name="T15" fmla="*/ 46 h 73"/>
                  <a:gd name="T16" fmla="*/ 120 w 355"/>
                  <a:gd name="T17" fmla="*/ 56 h 73"/>
                  <a:gd name="T18" fmla="*/ 120 w 355"/>
                  <a:gd name="T19" fmla="*/ 0 h 73"/>
                  <a:gd name="T20" fmla="*/ 133 w 355"/>
                  <a:gd name="T21" fmla="*/ 56 h 73"/>
                  <a:gd name="T22" fmla="*/ 165 w 355"/>
                  <a:gd name="T23" fmla="*/ 10 h 73"/>
                  <a:gd name="T24" fmla="*/ 164 w 355"/>
                  <a:gd name="T25" fmla="*/ 23 h 73"/>
                  <a:gd name="T26" fmla="*/ 145 w 355"/>
                  <a:gd name="T27" fmla="*/ 46 h 73"/>
                  <a:gd name="T28" fmla="*/ 162 w 355"/>
                  <a:gd name="T29" fmla="*/ 72 h 73"/>
                  <a:gd name="T30" fmla="*/ 152 w 355"/>
                  <a:gd name="T31" fmla="*/ 71 h 73"/>
                  <a:gd name="T32" fmla="*/ 152 w 355"/>
                  <a:gd name="T33" fmla="*/ 61 h 73"/>
                  <a:gd name="T34" fmla="*/ 163 w 355"/>
                  <a:gd name="T35" fmla="*/ 56 h 73"/>
                  <a:gd name="T36" fmla="*/ 157 w 355"/>
                  <a:gd name="T37" fmla="*/ 67 h 73"/>
                  <a:gd name="T38" fmla="*/ 162 w 355"/>
                  <a:gd name="T39" fmla="*/ 67 h 73"/>
                  <a:gd name="T40" fmla="*/ 206 w 355"/>
                  <a:gd name="T41" fmla="*/ 56 h 73"/>
                  <a:gd name="T42" fmla="*/ 188 w 355"/>
                  <a:gd name="T43" fmla="*/ 29 h 73"/>
                  <a:gd name="T44" fmla="*/ 176 w 355"/>
                  <a:gd name="T45" fmla="*/ 0 h 73"/>
                  <a:gd name="T46" fmla="*/ 189 w 355"/>
                  <a:gd name="T47" fmla="*/ 27 h 73"/>
                  <a:gd name="T48" fmla="*/ 221 w 355"/>
                  <a:gd name="T49" fmla="*/ 0 h 73"/>
                  <a:gd name="T50" fmla="*/ 274 w 355"/>
                  <a:gd name="T51" fmla="*/ 32 h 73"/>
                  <a:gd name="T52" fmla="*/ 227 w 355"/>
                  <a:gd name="T53" fmla="*/ 0 h 73"/>
                  <a:gd name="T54" fmla="*/ 251 w 355"/>
                  <a:gd name="T55" fmla="*/ 46 h 73"/>
                  <a:gd name="T56" fmla="*/ 274 w 355"/>
                  <a:gd name="T57" fmla="*/ 0 h 73"/>
                  <a:gd name="T58" fmla="*/ 303 w 355"/>
                  <a:gd name="T59" fmla="*/ 51 h 73"/>
                  <a:gd name="T60" fmla="*/ 280 w 355"/>
                  <a:gd name="T61" fmla="*/ 44 h 73"/>
                  <a:gd name="T62" fmla="*/ 296 w 355"/>
                  <a:gd name="T63" fmla="*/ 0 h 73"/>
                  <a:gd name="T64" fmla="*/ 355 w 355"/>
                  <a:gd name="T65" fmla="*/ 56 h 73"/>
                  <a:gd name="T66" fmla="*/ 354 w 355"/>
                  <a:gd name="T67" fmla="*/ 0 h 73"/>
                  <a:gd name="T68" fmla="*/ 334 w 355"/>
                  <a:gd name="T69" fmla="*/ 23 h 73"/>
                  <a:gd name="T70" fmla="*/ 334 w 355"/>
                  <a:gd name="T71" fmla="*/ 33 h 73"/>
                  <a:gd name="T72" fmla="*/ 355 w 355"/>
                  <a:gd name="T73" fmla="*/ 56 h 73"/>
                  <a:gd name="T74" fmla="*/ 346 w 355"/>
                  <a:gd name="T75" fmla="*/ 73 h 73"/>
                  <a:gd name="T76" fmla="*/ 339 w 355"/>
                  <a:gd name="T77" fmla="*/ 64 h 73"/>
                  <a:gd name="T78" fmla="*/ 345 w 355"/>
                  <a:gd name="T79" fmla="*/ 56 h 73"/>
                  <a:gd name="T80" fmla="*/ 345 w 355"/>
                  <a:gd name="T81" fmla="*/ 65 h 73"/>
                  <a:gd name="T82" fmla="*/ 349 w 355"/>
                  <a:gd name="T8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73">
                    <a:moveTo>
                      <a:pt x="20" y="0"/>
                    </a:moveTo>
                    <a:cubicBezTo>
                      <a:pt x="0" y="0"/>
                      <a:pt x="0" y="0"/>
                      <a:pt x="0" y="0"/>
                    </a:cubicBezTo>
                    <a:cubicBezTo>
                      <a:pt x="0" y="56"/>
                      <a:pt x="0" y="56"/>
                      <a:pt x="0" y="56"/>
                    </a:cubicBezTo>
                    <a:cubicBezTo>
                      <a:pt x="20" y="56"/>
                      <a:pt x="20" y="56"/>
                      <a:pt x="20" y="56"/>
                    </a:cubicBezTo>
                    <a:cubicBezTo>
                      <a:pt x="29" y="56"/>
                      <a:pt x="36" y="54"/>
                      <a:pt x="42" y="48"/>
                    </a:cubicBezTo>
                    <a:cubicBezTo>
                      <a:pt x="47" y="43"/>
                      <a:pt x="50" y="36"/>
                      <a:pt x="50" y="27"/>
                    </a:cubicBezTo>
                    <a:cubicBezTo>
                      <a:pt x="50" y="9"/>
                      <a:pt x="40" y="0"/>
                      <a:pt x="20" y="0"/>
                    </a:cubicBezTo>
                    <a:close/>
                    <a:moveTo>
                      <a:pt x="32" y="41"/>
                    </a:moveTo>
                    <a:cubicBezTo>
                      <a:pt x="29" y="44"/>
                      <a:pt x="25" y="46"/>
                      <a:pt x="19" y="46"/>
                    </a:cubicBezTo>
                    <a:cubicBezTo>
                      <a:pt x="13" y="46"/>
                      <a:pt x="13" y="46"/>
                      <a:pt x="13" y="46"/>
                    </a:cubicBezTo>
                    <a:cubicBezTo>
                      <a:pt x="13" y="10"/>
                      <a:pt x="13" y="10"/>
                      <a:pt x="13" y="10"/>
                    </a:cubicBezTo>
                    <a:cubicBezTo>
                      <a:pt x="19" y="10"/>
                      <a:pt x="19" y="10"/>
                      <a:pt x="19" y="10"/>
                    </a:cubicBezTo>
                    <a:cubicBezTo>
                      <a:pt x="25" y="10"/>
                      <a:pt x="29" y="12"/>
                      <a:pt x="32" y="15"/>
                    </a:cubicBezTo>
                    <a:cubicBezTo>
                      <a:pt x="35" y="18"/>
                      <a:pt x="37" y="22"/>
                      <a:pt x="37" y="28"/>
                    </a:cubicBezTo>
                    <a:cubicBezTo>
                      <a:pt x="37" y="33"/>
                      <a:pt x="35" y="38"/>
                      <a:pt x="32" y="41"/>
                    </a:cubicBezTo>
                    <a:close/>
                    <a:moveTo>
                      <a:pt x="99" y="56"/>
                    </a:moveTo>
                    <a:cubicBezTo>
                      <a:pt x="53" y="56"/>
                      <a:pt x="53" y="56"/>
                      <a:pt x="53" y="56"/>
                    </a:cubicBezTo>
                    <a:cubicBezTo>
                      <a:pt x="53" y="49"/>
                      <a:pt x="53" y="49"/>
                      <a:pt x="53" y="49"/>
                    </a:cubicBezTo>
                    <a:cubicBezTo>
                      <a:pt x="82" y="10"/>
                      <a:pt x="82" y="10"/>
                      <a:pt x="82" y="10"/>
                    </a:cubicBezTo>
                    <a:cubicBezTo>
                      <a:pt x="55" y="10"/>
                      <a:pt x="55" y="10"/>
                      <a:pt x="55" y="10"/>
                    </a:cubicBezTo>
                    <a:cubicBezTo>
                      <a:pt x="55" y="0"/>
                      <a:pt x="55" y="0"/>
                      <a:pt x="55" y="0"/>
                    </a:cubicBezTo>
                    <a:cubicBezTo>
                      <a:pt x="99" y="0"/>
                      <a:pt x="99" y="0"/>
                      <a:pt x="99" y="0"/>
                    </a:cubicBezTo>
                    <a:cubicBezTo>
                      <a:pt x="99" y="7"/>
                      <a:pt x="99" y="7"/>
                      <a:pt x="99" y="7"/>
                    </a:cubicBezTo>
                    <a:cubicBezTo>
                      <a:pt x="70" y="46"/>
                      <a:pt x="70" y="46"/>
                      <a:pt x="70" y="46"/>
                    </a:cubicBezTo>
                    <a:cubicBezTo>
                      <a:pt x="99" y="46"/>
                      <a:pt x="99" y="46"/>
                      <a:pt x="99" y="46"/>
                    </a:cubicBezTo>
                    <a:lnTo>
                      <a:pt x="99" y="56"/>
                    </a:lnTo>
                    <a:close/>
                    <a:moveTo>
                      <a:pt x="120" y="56"/>
                    </a:moveTo>
                    <a:cubicBezTo>
                      <a:pt x="107" y="56"/>
                      <a:pt x="107" y="56"/>
                      <a:pt x="107" y="56"/>
                    </a:cubicBezTo>
                    <a:cubicBezTo>
                      <a:pt x="107" y="0"/>
                      <a:pt x="107" y="0"/>
                      <a:pt x="107" y="0"/>
                    </a:cubicBezTo>
                    <a:cubicBezTo>
                      <a:pt x="120" y="0"/>
                      <a:pt x="120" y="0"/>
                      <a:pt x="120" y="0"/>
                    </a:cubicBezTo>
                    <a:lnTo>
                      <a:pt x="120" y="56"/>
                    </a:lnTo>
                    <a:close/>
                    <a:moveTo>
                      <a:pt x="166" y="56"/>
                    </a:moveTo>
                    <a:cubicBezTo>
                      <a:pt x="133" y="56"/>
                      <a:pt x="133" y="56"/>
                      <a:pt x="133" y="56"/>
                    </a:cubicBezTo>
                    <a:cubicBezTo>
                      <a:pt x="133" y="0"/>
                      <a:pt x="133" y="0"/>
                      <a:pt x="133" y="0"/>
                    </a:cubicBezTo>
                    <a:cubicBezTo>
                      <a:pt x="165" y="0"/>
                      <a:pt x="165" y="0"/>
                      <a:pt x="165" y="0"/>
                    </a:cubicBezTo>
                    <a:cubicBezTo>
                      <a:pt x="165" y="10"/>
                      <a:pt x="165" y="10"/>
                      <a:pt x="165" y="10"/>
                    </a:cubicBezTo>
                    <a:cubicBezTo>
                      <a:pt x="145" y="10"/>
                      <a:pt x="145" y="10"/>
                      <a:pt x="145" y="10"/>
                    </a:cubicBezTo>
                    <a:cubicBezTo>
                      <a:pt x="145" y="23"/>
                      <a:pt x="145" y="23"/>
                      <a:pt x="145" y="23"/>
                    </a:cubicBezTo>
                    <a:cubicBezTo>
                      <a:pt x="164" y="23"/>
                      <a:pt x="164" y="23"/>
                      <a:pt x="164" y="23"/>
                    </a:cubicBezTo>
                    <a:cubicBezTo>
                      <a:pt x="164" y="33"/>
                      <a:pt x="164" y="33"/>
                      <a:pt x="164" y="33"/>
                    </a:cubicBezTo>
                    <a:cubicBezTo>
                      <a:pt x="145" y="33"/>
                      <a:pt x="145" y="33"/>
                      <a:pt x="145" y="33"/>
                    </a:cubicBezTo>
                    <a:cubicBezTo>
                      <a:pt x="145" y="46"/>
                      <a:pt x="145" y="46"/>
                      <a:pt x="145" y="46"/>
                    </a:cubicBezTo>
                    <a:cubicBezTo>
                      <a:pt x="166" y="46"/>
                      <a:pt x="166" y="46"/>
                      <a:pt x="166" y="46"/>
                    </a:cubicBezTo>
                    <a:lnTo>
                      <a:pt x="166" y="56"/>
                    </a:lnTo>
                    <a:close/>
                    <a:moveTo>
                      <a:pt x="162" y="72"/>
                    </a:moveTo>
                    <a:cubicBezTo>
                      <a:pt x="162" y="72"/>
                      <a:pt x="161" y="73"/>
                      <a:pt x="160" y="73"/>
                    </a:cubicBezTo>
                    <a:cubicBezTo>
                      <a:pt x="159" y="73"/>
                      <a:pt x="158" y="73"/>
                      <a:pt x="157" y="73"/>
                    </a:cubicBezTo>
                    <a:cubicBezTo>
                      <a:pt x="155" y="73"/>
                      <a:pt x="153" y="72"/>
                      <a:pt x="152" y="71"/>
                    </a:cubicBezTo>
                    <a:cubicBezTo>
                      <a:pt x="151" y="70"/>
                      <a:pt x="150" y="68"/>
                      <a:pt x="150" y="66"/>
                    </a:cubicBezTo>
                    <a:cubicBezTo>
                      <a:pt x="150" y="65"/>
                      <a:pt x="150" y="64"/>
                      <a:pt x="150" y="64"/>
                    </a:cubicBezTo>
                    <a:cubicBezTo>
                      <a:pt x="151" y="63"/>
                      <a:pt x="151" y="62"/>
                      <a:pt x="152" y="61"/>
                    </a:cubicBezTo>
                    <a:cubicBezTo>
                      <a:pt x="152" y="60"/>
                      <a:pt x="153" y="59"/>
                      <a:pt x="154" y="58"/>
                    </a:cubicBezTo>
                    <a:cubicBezTo>
                      <a:pt x="155" y="58"/>
                      <a:pt x="156" y="57"/>
                      <a:pt x="157" y="56"/>
                    </a:cubicBezTo>
                    <a:cubicBezTo>
                      <a:pt x="163" y="56"/>
                      <a:pt x="163" y="56"/>
                      <a:pt x="163" y="56"/>
                    </a:cubicBezTo>
                    <a:cubicBezTo>
                      <a:pt x="161" y="58"/>
                      <a:pt x="159" y="59"/>
                      <a:pt x="158" y="61"/>
                    </a:cubicBezTo>
                    <a:cubicBezTo>
                      <a:pt x="157" y="62"/>
                      <a:pt x="157" y="63"/>
                      <a:pt x="157" y="65"/>
                    </a:cubicBezTo>
                    <a:cubicBezTo>
                      <a:pt x="157" y="65"/>
                      <a:pt x="157" y="66"/>
                      <a:pt x="157" y="67"/>
                    </a:cubicBezTo>
                    <a:cubicBezTo>
                      <a:pt x="158" y="67"/>
                      <a:pt x="158" y="67"/>
                      <a:pt x="159" y="67"/>
                    </a:cubicBezTo>
                    <a:cubicBezTo>
                      <a:pt x="160" y="67"/>
                      <a:pt x="160" y="67"/>
                      <a:pt x="161" y="67"/>
                    </a:cubicBezTo>
                    <a:cubicBezTo>
                      <a:pt x="161" y="67"/>
                      <a:pt x="162" y="67"/>
                      <a:pt x="162" y="67"/>
                    </a:cubicBezTo>
                    <a:lnTo>
                      <a:pt x="162" y="72"/>
                    </a:lnTo>
                    <a:close/>
                    <a:moveTo>
                      <a:pt x="223" y="56"/>
                    </a:moveTo>
                    <a:cubicBezTo>
                      <a:pt x="206" y="56"/>
                      <a:pt x="206" y="56"/>
                      <a:pt x="206" y="56"/>
                    </a:cubicBezTo>
                    <a:cubicBezTo>
                      <a:pt x="190" y="32"/>
                      <a:pt x="190" y="32"/>
                      <a:pt x="190" y="32"/>
                    </a:cubicBezTo>
                    <a:cubicBezTo>
                      <a:pt x="190" y="31"/>
                      <a:pt x="189" y="30"/>
                      <a:pt x="189" y="29"/>
                    </a:cubicBezTo>
                    <a:cubicBezTo>
                      <a:pt x="188" y="29"/>
                      <a:pt x="188" y="29"/>
                      <a:pt x="188" y="29"/>
                    </a:cubicBezTo>
                    <a:cubicBezTo>
                      <a:pt x="188" y="56"/>
                      <a:pt x="188" y="56"/>
                      <a:pt x="188" y="56"/>
                    </a:cubicBezTo>
                    <a:cubicBezTo>
                      <a:pt x="176" y="56"/>
                      <a:pt x="176" y="56"/>
                      <a:pt x="176" y="56"/>
                    </a:cubicBezTo>
                    <a:cubicBezTo>
                      <a:pt x="176" y="0"/>
                      <a:pt x="176" y="0"/>
                      <a:pt x="176" y="0"/>
                    </a:cubicBezTo>
                    <a:cubicBezTo>
                      <a:pt x="188" y="0"/>
                      <a:pt x="188" y="0"/>
                      <a:pt x="188" y="0"/>
                    </a:cubicBezTo>
                    <a:cubicBezTo>
                      <a:pt x="188" y="27"/>
                      <a:pt x="188" y="27"/>
                      <a:pt x="188" y="27"/>
                    </a:cubicBezTo>
                    <a:cubicBezTo>
                      <a:pt x="189" y="27"/>
                      <a:pt x="189" y="27"/>
                      <a:pt x="189" y="27"/>
                    </a:cubicBezTo>
                    <a:cubicBezTo>
                      <a:pt x="189" y="26"/>
                      <a:pt x="189" y="25"/>
                      <a:pt x="190" y="23"/>
                    </a:cubicBezTo>
                    <a:cubicBezTo>
                      <a:pt x="206" y="0"/>
                      <a:pt x="206" y="0"/>
                      <a:pt x="206" y="0"/>
                    </a:cubicBezTo>
                    <a:cubicBezTo>
                      <a:pt x="221" y="0"/>
                      <a:pt x="221" y="0"/>
                      <a:pt x="221" y="0"/>
                    </a:cubicBezTo>
                    <a:cubicBezTo>
                      <a:pt x="201" y="27"/>
                      <a:pt x="201" y="27"/>
                      <a:pt x="201" y="27"/>
                    </a:cubicBezTo>
                    <a:lnTo>
                      <a:pt x="223" y="56"/>
                    </a:lnTo>
                    <a:close/>
                    <a:moveTo>
                      <a:pt x="274" y="32"/>
                    </a:moveTo>
                    <a:cubicBezTo>
                      <a:pt x="274" y="49"/>
                      <a:pt x="266" y="57"/>
                      <a:pt x="250" y="57"/>
                    </a:cubicBezTo>
                    <a:cubicBezTo>
                      <a:pt x="235" y="57"/>
                      <a:pt x="227" y="49"/>
                      <a:pt x="227" y="32"/>
                    </a:cubicBezTo>
                    <a:cubicBezTo>
                      <a:pt x="227" y="0"/>
                      <a:pt x="227" y="0"/>
                      <a:pt x="227" y="0"/>
                    </a:cubicBezTo>
                    <a:cubicBezTo>
                      <a:pt x="240" y="0"/>
                      <a:pt x="240" y="0"/>
                      <a:pt x="240" y="0"/>
                    </a:cubicBezTo>
                    <a:cubicBezTo>
                      <a:pt x="240" y="33"/>
                      <a:pt x="240" y="33"/>
                      <a:pt x="240" y="33"/>
                    </a:cubicBezTo>
                    <a:cubicBezTo>
                      <a:pt x="240" y="42"/>
                      <a:pt x="244" y="46"/>
                      <a:pt x="251" y="46"/>
                    </a:cubicBezTo>
                    <a:cubicBezTo>
                      <a:pt x="258" y="46"/>
                      <a:pt x="261" y="42"/>
                      <a:pt x="261" y="33"/>
                    </a:cubicBezTo>
                    <a:cubicBezTo>
                      <a:pt x="261" y="0"/>
                      <a:pt x="261" y="0"/>
                      <a:pt x="261" y="0"/>
                    </a:cubicBezTo>
                    <a:cubicBezTo>
                      <a:pt x="274" y="0"/>
                      <a:pt x="274" y="0"/>
                      <a:pt x="274" y="0"/>
                    </a:cubicBezTo>
                    <a:lnTo>
                      <a:pt x="274" y="32"/>
                    </a:lnTo>
                    <a:close/>
                    <a:moveTo>
                      <a:pt x="309" y="34"/>
                    </a:moveTo>
                    <a:cubicBezTo>
                      <a:pt x="309" y="42"/>
                      <a:pt x="307" y="47"/>
                      <a:pt x="303" y="51"/>
                    </a:cubicBezTo>
                    <a:cubicBezTo>
                      <a:pt x="300" y="55"/>
                      <a:pt x="295" y="57"/>
                      <a:pt x="288" y="57"/>
                    </a:cubicBezTo>
                    <a:cubicBezTo>
                      <a:pt x="285" y="57"/>
                      <a:pt x="282" y="57"/>
                      <a:pt x="280" y="56"/>
                    </a:cubicBezTo>
                    <a:cubicBezTo>
                      <a:pt x="280" y="44"/>
                      <a:pt x="280" y="44"/>
                      <a:pt x="280" y="44"/>
                    </a:cubicBezTo>
                    <a:cubicBezTo>
                      <a:pt x="282" y="46"/>
                      <a:pt x="284" y="46"/>
                      <a:pt x="287" y="46"/>
                    </a:cubicBezTo>
                    <a:cubicBezTo>
                      <a:pt x="293" y="46"/>
                      <a:pt x="296" y="42"/>
                      <a:pt x="296" y="33"/>
                    </a:cubicBezTo>
                    <a:cubicBezTo>
                      <a:pt x="296" y="0"/>
                      <a:pt x="296" y="0"/>
                      <a:pt x="296" y="0"/>
                    </a:cubicBezTo>
                    <a:cubicBezTo>
                      <a:pt x="309" y="0"/>
                      <a:pt x="309" y="0"/>
                      <a:pt x="309" y="0"/>
                    </a:cubicBezTo>
                    <a:lnTo>
                      <a:pt x="309" y="34"/>
                    </a:lnTo>
                    <a:close/>
                    <a:moveTo>
                      <a:pt x="355" y="56"/>
                    </a:moveTo>
                    <a:cubicBezTo>
                      <a:pt x="321" y="56"/>
                      <a:pt x="321" y="56"/>
                      <a:pt x="321" y="56"/>
                    </a:cubicBezTo>
                    <a:cubicBezTo>
                      <a:pt x="321" y="0"/>
                      <a:pt x="321" y="0"/>
                      <a:pt x="321" y="0"/>
                    </a:cubicBezTo>
                    <a:cubicBezTo>
                      <a:pt x="354" y="0"/>
                      <a:pt x="354" y="0"/>
                      <a:pt x="354" y="0"/>
                    </a:cubicBezTo>
                    <a:cubicBezTo>
                      <a:pt x="354" y="10"/>
                      <a:pt x="354" y="10"/>
                      <a:pt x="354" y="10"/>
                    </a:cubicBezTo>
                    <a:cubicBezTo>
                      <a:pt x="334" y="10"/>
                      <a:pt x="334" y="10"/>
                      <a:pt x="334" y="10"/>
                    </a:cubicBezTo>
                    <a:cubicBezTo>
                      <a:pt x="334" y="23"/>
                      <a:pt x="334" y="23"/>
                      <a:pt x="334" y="23"/>
                    </a:cubicBezTo>
                    <a:cubicBezTo>
                      <a:pt x="352" y="23"/>
                      <a:pt x="352" y="23"/>
                      <a:pt x="352" y="23"/>
                    </a:cubicBezTo>
                    <a:cubicBezTo>
                      <a:pt x="352" y="33"/>
                      <a:pt x="352" y="33"/>
                      <a:pt x="352" y="33"/>
                    </a:cubicBezTo>
                    <a:cubicBezTo>
                      <a:pt x="334" y="33"/>
                      <a:pt x="334" y="33"/>
                      <a:pt x="334" y="33"/>
                    </a:cubicBezTo>
                    <a:cubicBezTo>
                      <a:pt x="334" y="46"/>
                      <a:pt x="334" y="46"/>
                      <a:pt x="334" y="46"/>
                    </a:cubicBezTo>
                    <a:cubicBezTo>
                      <a:pt x="355" y="46"/>
                      <a:pt x="355" y="46"/>
                      <a:pt x="355" y="46"/>
                    </a:cubicBezTo>
                    <a:lnTo>
                      <a:pt x="355" y="56"/>
                    </a:lnTo>
                    <a:close/>
                    <a:moveTo>
                      <a:pt x="351" y="72"/>
                    </a:moveTo>
                    <a:cubicBezTo>
                      <a:pt x="350" y="72"/>
                      <a:pt x="349" y="73"/>
                      <a:pt x="348" y="73"/>
                    </a:cubicBezTo>
                    <a:cubicBezTo>
                      <a:pt x="348" y="73"/>
                      <a:pt x="347" y="73"/>
                      <a:pt x="346" y="73"/>
                    </a:cubicBezTo>
                    <a:cubicBezTo>
                      <a:pt x="344" y="73"/>
                      <a:pt x="342" y="72"/>
                      <a:pt x="340" y="71"/>
                    </a:cubicBezTo>
                    <a:cubicBezTo>
                      <a:pt x="339" y="70"/>
                      <a:pt x="338" y="68"/>
                      <a:pt x="338" y="66"/>
                    </a:cubicBezTo>
                    <a:cubicBezTo>
                      <a:pt x="338" y="65"/>
                      <a:pt x="339" y="64"/>
                      <a:pt x="339" y="64"/>
                    </a:cubicBezTo>
                    <a:cubicBezTo>
                      <a:pt x="339" y="63"/>
                      <a:pt x="340" y="62"/>
                      <a:pt x="340" y="61"/>
                    </a:cubicBezTo>
                    <a:cubicBezTo>
                      <a:pt x="341" y="60"/>
                      <a:pt x="341" y="59"/>
                      <a:pt x="342" y="58"/>
                    </a:cubicBezTo>
                    <a:cubicBezTo>
                      <a:pt x="343" y="58"/>
                      <a:pt x="344" y="57"/>
                      <a:pt x="345" y="56"/>
                    </a:cubicBezTo>
                    <a:cubicBezTo>
                      <a:pt x="351" y="56"/>
                      <a:pt x="351" y="56"/>
                      <a:pt x="351" y="56"/>
                    </a:cubicBezTo>
                    <a:cubicBezTo>
                      <a:pt x="349" y="58"/>
                      <a:pt x="348" y="59"/>
                      <a:pt x="347" y="61"/>
                    </a:cubicBezTo>
                    <a:cubicBezTo>
                      <a:pt x="346" y="62"/>
                      <a:pt x="345" y="63"/>
                      <a:pt x="345" y="65"/>
                    </a:cubicBezTo>
                    <a:cubicBezTo>
                      <a:pt x="345" y="65"/>
                      <a:pt x="345" y="66"/>
                      <a:pt x="346" y="67"/>
                    </a:cubicBezTo>
                    <a:cubicBezTo>
                      <a:pt x="346" y="67"/>
                      <a:pt x="347" y="67"/>
                      <a:pt x="348" y="67"/>
                    </a:cubicBezTo>
                    <a:cubicBezTo>
                      <a:pt x="348" y="67"/>
                      <a:pt x="349" y="67"/>
                      <a:pt x="349" y="67"/>
                    </a:cubicBezTo>
                    <a:cubicBezTo>
                      <a:pt x="350" y="67"/>
                      <a:pt x="350" y="67"/>
                      <a:pt x="351" y="67"/>
                    </a:cubicBezTo>
                    <a:lnTo>
                      <a:pt x="351" y="7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81" name="Freeform 245">
                <a:extLst>
                  <a:ext uri="{FF2B5EF4-FFF2-40B4-BE49-F238E27FC236}">
                    <a16:creationId xmlns:a16="http://schemas.microsoft.com/office/drawing/2014/main" id="{B38BB456-BA40-4D4C-9568-C6D4D85FD510}"/>
                  </a:ext>
                  <a:ext uri="{C183D7F6-B498-43B3-948B-1728B52AA6E4}">
                    <adec:decorative xmlns:adec="http://schemas.microsoft.com/office/drawing/2017/decorative" val="1"/>
                  </a:ext>
                </a:extLst>
              </p:cNvPr>
              <p:cNvSpPr>
                <a:spLocks noEditPoints="1"/>
              </p:cNvSpPr>
              <p:nvPr/>
            </p:nvSpPr>
            <p:spPr bwMode="auto">
              <a:xfrm>
                <a:off x="3223195" y="4154805"/>
                <a:ext cx="219099" cy="1214429"/>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82" name="Freeform 254">
                <a:extLst>
                  <a:ext uri="{FF2B5EF4-FFF2-40B4-BE49-F238E27FC236}">
                    <a16:creationId xmlns:a16="http://schemas.microsoft.com/office/drawing/2014/main" id="{49C842AF-A0BA-1149-9E62-415EB12F19CA}"/>
                  </a:ext>
                  <a:ext uri="{C183D7F6-B498-43B3-948B-1728B52AA6E4}">
                    <adec:decorative xmlns:adec="http://schemas.microsoft.com/office/drawing/2017/decorative" val="1"/>
                  </a:ext>
                </a:extLst>
              </p:cNvPr>
              <p:cNvSpPr>
                <a:spLocks noEditPoints="1"/>
              </p:cNvSpPr>
              <p:nvPr/>
            </p:nvSpPr>
            <p:spPr bwMode="auto">
              <a:xfrm>
                <a:off x="3135349" y="3838615"/>
                <a:ext cx="789584" cy="124724"/>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69944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83" name="Rectangle 82">
                <a:extLst>
                  <a:ext uri="{FF2B5EF4-FFF2-40B4-BE49-F238E27FC236}">
                    <a16:creationId xmlns:a16="http://schemas.microsoft.com/office/drawing/2014/main" id="{BC25B1FD-8C26-C34C-89A2-7A16396076A7}"/>
                  </a:ext>
                </a:extLst>
              </p:cNvPr>
              <p:cNvSpPr/>
              <p:nvPr/>
            </p:nvSpPr>
            <p:spPr bwMode="auto">
              <a:xfrm>
                <a:off x="4205907" y="2838096"/>
                <a:ext cx="3769327" cy="6002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699154" eaLnBrk="1" fontAlgn="auto" latinLnBrk="0" hangingPunct="1">
                  <a:lnSpc>
                    <a:spcPct val="100000"/>
                  </a:lnSpc>
                  <a:spcBef>
                    <a:spcPct val="20000"/>
                  </a:spcBef>
                  <a:spcAft>
                    <a:spcPts val="0"/>
                  </a:spcAft>
                  <a:buClrTx/>
                  <a:buSzPct val="90000"/>
                  <a:buFontTx/>
                  <a:buNone/>
                  <a:tabLst/>
                  <a:defRPr/>
                </a:pPr>
                <a:r>
                  <a:rPr kumimoji="0" lang="en-US" sz="4050" b="1" i="0" u="none" strike="noStrike" kern="0" cap="none" spc="0" normalizeH="0" baseline="0" noProof="0">
                    <a:ln>
                      <a:noFill/>
                    </a:ln>
                    <a:gradFill>
                      <a:gsLst>
                        <a:gs pos="0">
                          <a:srgbClr val="50E6FF"/>
                        </a:gs>
                        <a:gs pos="100000">
                          <a:srgbClr val="0078D4"/>
                        </a:gs>
                      </a:gsLst>
                      <a:lin ang="2700000" scaled="1"/>
                    </a:gradFill>
                    <a:effectLst/>
                    <a:uLnTx/>
                    <a:uFillTx/>
                    <a:latin typeface="Segoe UI Semibold"/>
                    <a:cs typeface="Segoe UI" panose="020B0502040204020203" pitchFamily="34" charset="0"/>
                  </a:rPr>
                  <a:t>THANK YOU</a:t>
                </a:r>
              </a:p>
            </p:txBody>
          </p:sp>
        </p:grpSp>
      </p:grpSp>
    </p:spTree>
    <p:extLst>
      <p:ext uri="{BB962C8B-B14F-4D97-AF65-F5344CB8AC3E}">
        <p14:creationId xmlns:p14="http://schemas.microsoft.com/office/powerpoint/2010/main" val="1710520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_WB 2011 Secondary Cover">
    <p:spTree>
      <p:nvGrpSpPr>
        <p:cNvPr id="1" name=""/>
        <p:cNvGrpSpPr/>
        <p:nvPr/>
      </p:nvGrpSpPr>
      <p:grpSpPr>
        <a:xfrm>
          <a:off x="0" y="0"/>
          <a:ext cx="0" cy="0"/>
          <a:chOff x="0" y="0"/>
          <a:chExt cx="0" cy="0"/>
        </a:xfrm>
      </p:grpSpPr>
      <p:sp>
        <p:nvSpPr>
          <p:cNvPr id="9" name="Rectangle 8"/>
          <p:cNvSpPr/>
          <p:nvPr/>
        </p:nvSpPr>
        <p:spPr>
          <a:xfrm>
            <a:off x="457200" y="0"/>
            <a:ext cx="8229600" cy="5715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16" tIns="45707" rIns="91416" bIns="45707" anchor="ctr"/>
          <a:lstStyle/>
          <a:p>
            <a:pPr algn="ctr" fontAlgn="auto">
              <a:spcBef>
                <a:spcPts val="0"/>
              </a:spcBef>
              <a:spcAft>
                <a:spcPts val="0"/>
              </a:spcAft>
              <a:defRPr/>
            </a:pPr>
            <a:endParaRPr lang="en-US" dirty="0">
              <a:solidFill>
                <a:schemeClr val="accent3"/>
              </a:solidFill>
            </a:endParaRPr>
          </a:p>
        </p:txBody>
      </p:sp>
      <p:sp>
        <p:nvSpPr>
          <p:cNvPr id="2" name="Title 1"/>
          <p:cNvSpPr>
            <a:spLocks noGrp="1"/>
          </p:cNvSpPr>
          <p:nvPr>
            <p:ph type="ctrTitle" hasCustomPrompt="1"/>
          </p:nvPr>
        </p:nvSpPr>
        <p:spPr>
          <a:xfrm>
            <a:off x="552893" y="2909454"/>
            <a:ext cx="6172199" cy="2468564"/>
          </a:xfrm>
          <a:prstGeom prst="rect">
            <a:avLst/>
          </a:prstGeom>
        </p:spPr>
        <p:txBody>
          <a:bodyPr lIns="84216" tIns="0" rIns="0" bIns="0" anchor="t" anchorCtr="0">
            <a:noAutofit/>
          </a:bodyPr>
          <a:lstStyle>
            <a:lvl1pPr>
              <a:defRPr sz="3600">
                <a:solidFill>
                  <a:schemeClr val="bg1"/>
                </a:solidFill>
              </a:defRPr>
            </a:lvl1pPr>
          </a:lstStyle>
          <a:p>
            <a:r>
              <a:rPr lang="en-US" dirty="0"/>
              <a:t>[Primary Title Slide layout  when used with clear covers]</a:t>
            </a:r>
          </a:p>
        </p:txBody>
      </p:sp>
      <p:sp>
        <p:nvSpPr>
          <p:cNvPr id="3" name="Subtitle 2"/>
          <p:cNvSpPr>
            <a:spLocks noGrp="1"/>
          </p:cNvSpPr>
          <p:nvPr>
            <p:ph type="subTitle" idx="1" hasCustomPrompt="1"/>
          </p:nvPr>
        </p:nvSpPr>
        <p:spPr>
          <a:xfrm>
            <a:off x="7232929" y="2413000"/>
            <a:ext cx="1377980" cy="617534"/>
          </a:xfrm>
          <a:prstGeom prst="rect">
            <a:avLst/>
          </a:prstGeom>
        </p:spPr>
        <p:txBody>
          <a:bodyPr lIns="91416" tIns="0" rIns="0" bIns="0">
            <a:noAutofit/>
          </a:bodyPr>
          <a:lstStyle>
            <a:lvl1pPr marL="0" indent="0" algn="l">
              <a:buNone/>
              <a:defRPr sz="1000" i="0" baseline="0">
                <a:solidFill>
                  <a:schemeClr val="bg1"/>
                </a:solidFill>
                <a:latin typeface="+mj-lt"/>
              </a:defRPr>
            </a:lvl1pPr>
            <a:lvl2pPr marL="457081" indent="0" algn="ctr">
              <a:buNone/>
              <a:defRPr>
                <a:solidFill>
                  <a:schemeClr val="tx1">
                    <a:tint val="75000"/>
                  </a:schemeClr>
                </a:solidFill>
              </a:defRPr>
            </a:lvl2pPr>
            <a:lvl3pPr marL="914164" indent="0" algn="ctr">
              <a:buNone/>
              <a:defRPr>
                <a:solidFill>
                  <a:schemeClr val="tx1">
                    <a:tint val="75000"/>
                  </a:schemeClr>
                </a:solidFill>
              </a:defRPr>
            </a:lvl3pPr>
            <a:lvl4pPr marL="1371247" indent="0" algn="ctr">
              <a:buNone/>
              <a:defRPr>
                <a:solidFill>
                  <a:schemeClr val="tx1">
                    <a:tint val="75000"/>
                  </a:schemeClr>
                </a:solidFill>
              </a:defRPr>
            </a:lvl4pPr>
            <a:lvl5pPr marL="1828330" indent="0" algn="ctr">
              <a:buNone/>
              <a:defRPr>
                <a:solidFill>
                  <a:schemeClr val="tx1">
                    <a:tint val="75000"/>
                  </a:schemeClr>
                </a:solidFill>
              </a:defRPr>
            </a:lvl5pPr>
            <a:lvl6pPr marL="2285412" indent="0" algn="ctr">
              <a:buNone/>
              <a:defRPr>
                <a:solidFill>
                  <a:schemeClr val="tx1">
                    <a:tint val="75000"/>
                  </a:schemeClr>
                </a:solidFill>
              </a:defRPr>
            </a:lvl6pPr>
            <a:lvl7pPr marL="2742493" indent="0" algn="ctr">
              <a:buNone/>
              <a:defRPr>
                <a:solidFill>
                  <a:schemeClr val="tx1">
                    <a:tint val="75000"/>
                  </a:schemeClr>
                </a:solidFill>
              </a:defRPr>
            </a:lvl7pPr>
            <a:lvl8pPr marL="3199576" indent="0" algn="ctr">
              <a:buNone/>
              <a:defRPr>
                <a:solidFill>
                  <a:schemeClr val="tx1">
                    <a:tint val="75000"/>
                  </a:schemeClr>
                </a:solidFill>
              </a:defRPr>
            </a:lvl8pPr>
            <a:lvl9pPr marL="3656658" indent="0" algn="ctr">
              <a:buNone/>
              <a:defRPr>
                <a:solidFill>
                  <a:schemeClr val="tx1">
                    <a:tint val="75000"/>
                  </a:schemeClr>
                </a:solidFill>
              </a:defRPr>
            </a:lvl9pPr>
          </a:lstStyle>
          <a:p>
            <a:r>
              <a:rPr lang="en-US" dirty="0"/>
              <a:t>[Insert Date]</a:t>
            </a:r>
          </a:p>
        </p:txBody>
      </p:sp>
      <p:cxnSp>
        <p:nvCxnSpPr>
          <p:cNvPr id="31" name="Straight Connector 30"/>
          <p:cNvCxnSpPr/>
          <p:nvPr/>
        </p:nvCxnSpPr>
        <p:spPr>
          <a:xfrm rot="5400000">
            <a:off x="-771524" y="4374356"/>
            <a:ext cx="2676525" cy="0"/>
          </a:xfrm>
          <a:prstGeom prst="line">
            <a:avLst/>
          </a:prstGeom>
          <a:ln w="254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5605272" y="4078289"/>
            <a:ext cx="3273428" cy="0"/>
          </a:xfrm>
          <a:prstGeom prst="line">
            <a:avLst/>
          </a:prstGeom>
          <a:ln w="127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descr="WB_Final_approved.png"/>
          <p:cNvPicPr>
            <a:picLocks noChangeAspect="1"/>
          </p:cNvPicPr>
          <p:nvPr/>
        </p:nvPicPr>
        <p:blipFill>
          <a:blip r:embed="rId2" cstate="print"/>
          <a:stretch>
            <a:fillRect/>
          </a:stretch>
        </p:blipFill>
        <p:spPr>
          <a:xfrm>
            <a:off x="548724" y="6082923"/>
            <a:ext cx="1964093" cy="354682"/>
          </a:xfrm>
          <a:prstGeom prst="rect">
            <a:avLst/>
          </a:prstGeom>
        </p:spPr>
      </p:pic>
    </p:spTree>
    <p:extLst>
      <p:ext uri="{BB962C8B-B14F-4D97-AF65-F5344CB8AC3E}">
        <p14:creationId xmlns:p14="http://schemas.microsoft.com/office/powerpoint/2010/main" val="1444460598"/>
      </p:ext>
    </p:extLst>
  </p:cSld>
  <p:clrMapOvr>
    <a:masterClrMapping/>
  </p:clrMapOvr>
  <p:transition spd="slow">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618824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585788"/>
            <a:ext cx="1024684" cy="292608"/>
          </a:xfrm>
          <a:prstGeom prst="rect">
            <a:avLst/>
          </a:prstGeom>
        </p:spPr>
      </p:pic>
    </p:spTree>
    <p:extLst>
      <p:ext uri="{BB962C8B-B14F-4D97-AF65-F5344CB8AC3E}">
        <p14:creationId xmlns:p14="http://schemas.microsoft.com/office/powerpoint/2010/main" val="2653571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436689"/>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9"/>
            <a:ext cx="9144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0842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6275070" y="2990081"/>
            <a:ext cx="6858000" cy="877841"/>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436960" y="620490"/>
            <a:ext cx="8270081" cy="4154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8520546" y="0"/>
            <a:ext cx="623455"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423805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442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screen-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33422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Individual: Augmented analytics">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9144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23097" y="157289"/>
            <a:ext cx="1556583" cy="304438"/>
            <a:chOff x="164128" y="157289"/>
            <a:chExt cx="207544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685537" fontAlgn="auto">
                <a:lnSpc>
                  <a:spcPct val="100000"/>
                </a:lnSpc>
                <a:spcBef>
                  <a:spcPts val="0"/>
                </a:spcBef>
                <a:spcAft>
                  <a:spcPts val="0"/>
                </a:spcAft>
                <a:buClrTx/>
                <a:buSzTx/>
                <a:buFontTx/>
                <a:buNone/>
                <a:tabLst/>
              </a:pPr>
              <a:endParaRPr kumimoji="0" lang="en-US" sz="1176"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685537" fontAlgn="auto">
                <a:lnSpc>
                  <a:spcPct val="100000"/>
                </a:lnSpc>
                <a:spcBef>
                  <a:spcPts val="0"/>
                </a:spcBef>
                <a:spcAft>
                  <a:spcPts val="0"/>
                </a:spcAft>
                <a:buClrTx/>
                <a:buSzTx/>
                <a:buFontTx/>
                <a:buNone/>
                <a:tabLst/>
              </a:pPr>
              <a:endParaRPr kumimoji="0" lang="en-US" sz="1176"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685537" eaLnBrk="1" fontAlgn="auto" latinLnBrk="0" hangingPunct="1">
                <a:lnSpc>
                  <a:spcPct val="100000"/>
                </a:lnSpc>
                <a:spcBef>
                  <a:spcPts val="0"/>
                </a:spcBef>
                <a:spcAft>
                  <a:spcPts val="0"/>
                </a:spcAft>
                <a:buClrTx/>
                <a:buSzTx/>
                <a:buFontTx/>
                <a:buNone/>
                <a:tabLst/>
                <a:defRPr/>
              </a:pPr>
              <a:endParaRPr kumimoji="0" lang="en-US" sz="1176"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685537"/>
              <a:endParaRPr lang="en-US" sz="525"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7210" cy="92333"/>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600" kern="1200" spc="0" baseline="0">
                  <a:solidFill>
                    <a:schemeClr val="accent1"/>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5064" cy="126958"/>
            </a:xfrm>
            <a:prstGeom prst="rect">
              <a:avLst/>
            </a:prstGeom>
            <a:noFill/>
          </p:spPr>
          <p:txBody>
            <a:bodyPr wrap="none" lIns="0" tIns="0" rIns="0" bIns="0" rtlCol="0">
              <a:spAutoFit/>
            </a:bodyPr>
            <a:lstStyle/>
            <a:p>
              <a:r>
                <a:rPr lang="en-US" sz="825" b="1">
                  <a:solidFill>
                    <a:srgbClr val="FFFFFF"/>
                  </a:solidFill>
                  <a:latin typeface="Segoe UI Semibold"/>
                  <a:cs typeface="Segoe UI" panose="020B0502040204020203" pitchFamily="34" charset="0"/>
                </a:rPr>
                <a:t>Augmented consumption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6275070" y="2990081"/>
            <a:ext cx="6858000" cy="877841"/>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436960" y="818077"/>
            <a:ext cx="8270081" cy="4154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8687247" y="218637"/>
            <a:ext cx="333657"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685537"/>
              <a:endParaRPr lang="en-US" sz="105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685537"/>
              <a:endParaRPr lang="en-US" sz="75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685537"/>
              <a:endParaRPr lang="en-US" sz="750" err="1">
                <a:solidFill>
                  <a:srgbClr val="000000"/>
                </a:solidFill>
                <a:latin typeface="Segoe UI Semibold"/>
                <a:cs typeface="Segoe UI" panose="020B0502040204020203" pitchFamily="34" charset="0"/>
              </a:endParaRPr>
            </a:p>
          </p:txBody>
        </p:sp>
      </p:gr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8520546" y="0"/>
            <a:ext cx="623455"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1641764"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93478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100000"/>
              </a:lnSpc>
              <a:defRPr sz="2800"/>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2"/>
          <p:cNvSpPr>
            <a:spLocks noGrp="1"/>
          </p:cNvSpPr>
          <p:nvPr>
            <p:ph type="title"/>
          </p:nvPr>
        </p:nvSpPr>
        <p:spPr/>
        <p:txBody>
          <a:bodyPr/>
          <a:lstStyle>
            <a:lvl1pPr>
              <a:defRPr sz="3200"/>
            </a:lvl1pPr>
          </a:lstStyle>
          <a:p>
            <a:r>
              <a:rPr lang="en-US"/>
              <a:t>Click to edit Master title style</a:t>
            </a:r>
            <a:endParaRPr lang="en-US" dirty="0"/>
          </a:p>
        </p:txBody>
      </p:sp>
      <p:sp>
        <p:nvSpPr>
          <p:cNvPr id="14" name="Date Placeholder 13"/>
          <p:cNvSpPr>
            <a:spLocks noGrp="1"/>
          </p:cNvSpPr>
          <p:nvPr>
            <p:ph type="dt" sz="half" idx="10"/>
          </p:nvPr>
        </p:nvSpPr>
        <p:spPr>
          <a:xfrm>
            <a:off x="6172200" y="6154738"/>
            <a:ext cx="2133600" cy="365125"/>
          </a:xfrm>
          <a:prstGeom prst="rect">
            <a:avLst/>
          </a:prstGeom>
        </p:spPr>
        <p:txBody>
          <a:bodyPr/>
          <a:lstStyle/>
          <a:p>
            <a:endParaRPr lang="en-US"/>
          </a:p>
        </p:txBody>
      </p:sp>
      <p:sp>
        <p:nvSpPr>
          <p:cNvPr id="15" name="Slide Number Placeholder 14"/>
          <p:cNvSpPr>
            <a:spLocks noGrp="1"/>
          </p:cNvSpPr>
          <p:nvPr>
            <p:ph type="sldNum" sz="quarter" idx="11"/>
          </p:nvPr>
        </p:nvSpPr>
        <p:spPr>
          <a:xfrm>
            <a:off x="8229600" y="6400800"/>
            <a:ext cx="457200" cy="304800"/>
          </a:xfrm>
          <a:prstGeom prst="rect">
            <a:avLst/>
          </a:prstGeom>
        </p:spPr>
        <p:txBody>
          <a:bodyPr/>
          <a:lstStyle>
            <a:lvl1pPr algn="r">
              <a:defRPr sz="1600"/>
            </a:lvl1pPr>
          </a:lstStyle>
          <a:p>
            <a:fld id="{3434ECB3-E971-43DB-A899-23E1EB2EAB93}" type="slidenum">
              <a:rPr lang="en-US" smtClean="0"/>
              <a:t>‹#›</a:t>
            </a:fld>
            <a:endParaRPr lang="en-US" dirty="0"/>
          </a:p>
        </p:txBody>
      </p:sp>
      <p:sp>
        <p:nvSpPr>
          <p:cNvPr id="16" name="Footer Placeholder 15"/>
          <p:cNvSpPr>
            <a:spLocks noGrp="1"/>
          </p:cNvSpPr>
          <p:nvPr>
            <p:ph type="ftr" sz="quarter" idx="12"/>
          </p:nvPr>
        </p:nvSpPr>
        <p:spPr>
          <a:xfrm>
            <a:off x="3581400" y="6477000"/>
            <a:ext cx="4572000" cy="288925"/>
          </a:xfrm>
          <a:prstGeom prst="rect">
            <a:avLst/>
          </a:prstGeom>
        </p:spPr>
        <p:txBody>
          <a:bodyPr/>
          <a:lstStyle>
            <a:lvl1pPr algn="r">
              <a:defRPr sz="1000">
                <a:solidFill>
                  <a:schemeClr val="tx1"/>
                </a:solidFill>
              </a:defRPr>
            </a:lvl1pPr>
          </a:lstStyle>
          <a:p>
            <a:r>
              <a:rPr lang="en-US" dirty="0"/>
              <a:t>Source: Based on Gartner Research</a:t>
            </a:r>
          </a:p>
        </p:txBody>
      </p:sp>
    </p:spTree>
    <p:extLst>
      <p:ext uri="{BB962C8B-B14F-4D97-AF65-F5344CB8AC3E}">
        <p14:creationId xmlns:p14="http://schemas.microsoft.com/office/powerpoint/2010/main" val="290982915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em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4.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63" Type="http://schemas.openxmlformats.org/officeDocument/2006/relationships/theme" Target="../theme/theme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5" Type="http://schemas.openxmlformats.org/officeDocument/2006/relationships/slideLayout" Target="../slideLayouts/slideLayout28.xml"/><Relationship Id="rId61" Type="http://schemas.openxmlformats.org/officeDocument/2006/relationships/slideLayout" Target="../slideLayouts/slideLayout84.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image" Target="../media/image3.emf"/><Relationship Id="rId8" Type="http://schemas.openxmlformats.org/officeDocument/2006/relationships/slideLayout" Target="../slideLayouts/slideLayout31.xml"/><Relationship Id="rId51" Type="http://schemas.openxmlformats.org/officeDocument/2006/relationships/slideLayout" Target="../slideLayouts/slideLayout74.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slideLayout" Target="../slideLayouts/slideLayout8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98425"/>
            <a:ext cx="8184732" cy="630237"/>
          </a:xfrm>
          <a:prstGeom prst="rect">
            <a:avLst/>
          </a:prstGeom>
        </p:spPr>
        <p:txBody>
          <a:bodyPr vert="horz" lIns="0" tIns="0" rIns="0" bIns="0" rtlCol="0" anchor="b" anchorCtr="0">
            <a:noAutofit/>
          </a:bodyPr>
          <a:lstStyle/>
          <a:p>
            <a:r>
              <a:rPr lang="en-US"/>
              <a:t>Click to edit Master title style</a:t>
            </a:r>
            <a:endParaRPr lang="en-US" dirty="0"/>
          </a:p>
        </p:txBody>
      </p:sp>
      <p:cxnSp>
        <p:nvCxnSpPr>
          <p:cNvPr id="12" name="Straight Connector 11"/>
          <p:cNvCxnSpPr/>
          <p:nvPr/>
        </p:nvCxnSpPr>
        <p:spPr>
          <a:xfrm rot="5400000" flipV="1">
            <a:off x="110266" y="320040"/>
            <a:ext cx="66751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89241" y="6703223"/>
            <a:ext cx="30956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WB_Final_approved.png"/>
          <p:cNvPicPr>
            <a:picLocks noChangeAspect="1"/>
          </p:cNvPicPr>
          <p:nvPr/>
        </p:nvPicPr>
        <p:blipFill>
          <a:blip r:embed="rId8" cstate="print"/>
          <a:stretch>
            <a:fillRect/>
          </a:stretch>
        </p:blipFill>
        <p:spPr>
          <a:xfrm>
            <a:off x="525999" y="6556032"/>
            <a:ext cx="1155349" cy="208636"/>
          </a:xfrm>
          <a:prstGeom prst="rect">
            <a:avLst/>
          </a:prstGeom>
        </p:spPr>
      </p:pic>
      <p:sp>
        <p:nvSpPr>
          <p:cNvPr id="7" name="Text Placeholder 6"/>
          <p:cNvSpPr>
            <a:spLocks noGrp="1"/>
          </p:cNvSpPr>
          <p:nvPr>
            <p:ph type="body" idx="1"/>
          </p:nvPr>
        </p:nvSpPr>
        <p:spPr>
          <a:xfrm>
            <a:off x="521208" y="896112"/>
            <a:ext cx="8165592" cy="5330952"/>
          </a:xfrm>
          <a:prstGeom prst="rect">
            <a:avLst/>
          </a:prstGeom>
        </p:spPr>
        <p:txBody>
          <a:bodyPr vert="horz" lIns="0" tIns="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Source: Based on Gartner Research</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B230F-150F-413E-99E2-B987C197E8B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700" r:id="rId5"/>
    <p:sldLayoutId id="2147483803" r:id="rId6"/>
  </p:sldLayoutIdLst>
  <p:transition spd="slow">
    <p:push dir="u"/>
  </p:transition>
  <p:hf hdr="0" ftr="0" dt="0"/>
  <p:txStyles>
    <p:titleStyle>
      <a:lvl1pPr algn="l" defTabSz="914164" rtl="0" eaLnBrk="1" latinLnBrk="0" hangingPunct="1">
        <a:spcBef>
          <a:spcPct val="0"/>
        </a:spcBef>
        <a:buNone/>
        <a:defRPr sz="2600" kern="1200" baseline="0">
          <a:solidFill>
            <a:schemeClr val="accent2"/>
          </a:solidFill>
          <a:latin typeface="+mj-lt"/>
          <a:ea typeface="+mj-ea"/>
          <a:cs typeface="+mj-cs"/>
        </a:defRPr>
      </a:lvl1pPr>
    </p:titleStyle>
    <p:bodyStyle>
      <a:lvl1pPr marL="0" indent="0" algn="l" defTabSz="914164" rtl="0" eaLnBrk="1" latinLnBrk="0" hangingPunct="1">
        <a:lnSpc>
          <a:spcPct val="100000"/>
        </a:lnSpc>
        <a:spcBef>
          <a:spcPts val="1000"/>
        </a:spcBef>
        <a:buClr>
          <a:schemeClr val="accent1"/>
        </a:buClr>
        <a:buFontTx/>
        <a:buNone/>
        <a:defRPr lang="en-US" sz="3200" kern="1200" baseline="0" dirty="0">
          <a:solidFill>
            <a:srgbClr val="000000"/>
          </a:solidFill>
          <a:latin typeface="+mn-lt"/>
          <a:ea typeface="ＭＳ Ｐゴシック" pitchFamily="29" charset="-128"/>
          <a:cs typeface="Times New Roman"/>
        </a:defRPr>
      </a:lvl1pPr>
      <a:lvl2pPr marL="228600" indent="-228600" algn="l" defTabSz="914164" rtl="0" eaLnBrk="1" latinLnBrk="0" hangingPunct="1">
        <a:lnSpc>
          <a:spcPct val="100000"/>
        </a:lnSpc>
        <a:spcBef>
          <a:spcPts val="800"/>
        </a:spcBef>
        <a:spcAft>
          <a:spcPts val="0"/>
        </a:spcAft>
        <a:buClrTx/>
        <a:buFont typeface="Arial" pitchFamily="34" charset="0"/>
        <a:buChar char="•"/>
        <a:defRPr lang="en-US" sz="2800" kern="1200" baseline="0" dirty="0">
          <a:solidFill>
            <a:srgbClr val="000000"/>
          </a:solidFill>
          <a:latin typeface="+mn-lt"/>
          <a:ea typeface="ＭＳ Ｐゴシック" pitchFamily="29" charset="-128"/>
          <a:cs typeface="Times New Roman"/>
        </a:defRPr>
      </a:lvl2pPr>
      <a:lvl3pPr marL="457200" indent="-228600" algn="l" defTabSz="914164" rtl="0" eaLnBrk="1" latinLnBrk="0" hangingPunct="1">
        <a:lnSpc>
          <a:spcPct val="100000"/>
        </a:lnSpc>
        <a:spcBef>
          <a:spcPts val="600"/>
        </a:spcBef>
        <a:spcAft>
          <a:spcPts val="0"/>
        </a:spcAft>
        <a:buClrTx/>
        <a:buFont typeface="Arial" pitchFamily="34" charset="0"/>
        <a:buChar char="•"/>
        <a:defRPr lang="en-US" sz="2400" kern="1200" baseline="0" dirty="0">
          <a:solidFill>
            <a:srgbClr val="000000"/>
          </a:solidFill>
          <a:latin typeface="+mn-lt"/>
          <a:ea typeface="ＭＳ Ｐゴシック" pitchFamily="29" charset="-128"/>
          <a:cs typeface="Times New Roman"/>
        </a:defRPr>
      </a:lvl3pPr>
      <a:lvl4pPr marL="685800" indent="-228600" algn="l" defTabSz="914164" rtl="0" eaLnBrk="1" latinLnBrk="0" hangingPunct="1">
        <a:lnSpc>
          <a:spcPct val="100000"/>
        </a:lnSpc>
        <a:spcBef>
          <a:spcPts val="400"/>
        </a:spcBef>
        <a:buClrTx/>
        <a:buFont typeface="Arial" pitchFamily="34" charset="0"/>
        <a:buChar char="•"/>
        <a:defRPr lang="en-US" sz="2000" kern="1200" baseline="0" dirty="0">
          <a:solidFill>
            <a:srgbClr val="000000"/>
          </a:solidFill>
          <a:latin typeface="+mn-lt"/>
          <a:ea typeface="ＭＳ Ｐゴシック" pitchFamily="29" charset="-128"/>
          <a:cs typeface="Times New Roman"/>
        </a:defRPr>
      </a:lvl4pPr>
      <a:lvl5pPr marL="912813" indent="-227013" algn="l" defTabSz="914164" rtl="0" eaLnBrk="1" latinLnBrk="0" hangingPunct="1">
        <a:lnSpc>
          <a:spcPct val="100000"/>
        </a:lnSpc>
        <a:spcBef>
          <a:spcPts val="200"/>
        </a:spcBef>
        <a:buClrTx/>
        <a:buFont typeface="Arial" pitchFamily="34" charset="0"/>
        <a:buChar char="•"/>
        <a:defRPr lang="en-US" sz="1800" kern="1200" baseline="0" dirty="0">
          <a:solidFill>
            <a:srgbClr val="000000"/>
          </a:solidFill>
          <a:latin typeface="+mn-lt"/>
          <a:ea typeface="ＭＳ Ｐゴシック" pitchFamily="29" charset="-128"/>
          <a:cs typeface="Times New Roman"/>
        </a:defRPr>
      </a:lvl5pPr>
      <a:lvl6pPr marL="2513952"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6"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17"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99"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4" rtl="0" eaLnBrk="1" latinLnBrk="0" hangingPunct="1">
        <a:defRPr sz="1800" kern="1200">
          <a:solidFill>
            <a:schemeClr val="tx1"/>
          </a:solidFill>
          <a:latin typeface="+mn-lt"/>
          <a:ea typeface="+mn-ea"/>
          <a:cs typeface="+mn-cs"/>
        </a:defRPr>
      </a:lvl1pPr>
      <a:lvl2pPr marL="457081" algn="l" defTabSz="914164" rtl="0" eaLnBrk="1" latinLnBrk="0" hangingPunct="1">
        <a:defRPr sz="1800" kern="1200">
          <a:solidFill>
            <a:schemeClr val="tx1"/>
          </a:solidFill>
          <a:latin typeface="+mn-lt"/>
          <a:ea typeface="+mn-ea"/>
          <a:cs typeface="+mn-cs"/>
        </a:defRPr>
      </a:lvl2pPr>
      <a:lvl3pPr marL="914164" algn="l" defTabSz="914164" rtl="0" eaLnBrk="1" latinLnBrk="0" hangingPunct="1">
        <a:defRPr sz="1800" kern="1200">
          <a:solidFill>
            <a:schemeClr val="tx1"/>
          </a:solidFill>
          <a:latin typeface="+mn-lt"/>
          <a:ea typeface="+mn-ea"/>
          <a:cs typeface="+mn-cs"/>
        </a:defRPr>
      </a:lvl3pPr>
      <a:lvl4pPr marL="1371247" algn="l" defTabSz="914164" rtl="0" eaLnBrk="1" latinLnBrk="0" hangingPunct="1">
        <a:defRPr sz="1800" kern="1200">
          <a:solidFill>
            <a:schemeClr val="tx1"/>
          </a:solidFill>
          <a:latin typeface="+mn-lt"/>
          <a:ea typeface="+mn-ea"/>
          <a:cs typeface="+mn-cs"/>
        </a:defRPr>
      </a:lvl4pPr>
      <a:lvl5pPr marL="1828330" algn="l" defTabSz="914164" rtl="0" eaLnBrk="1" latinLnBrk="0" hangingPunct="1">
        <a:defRPr sz="1800" kern="1200">
          <a:solidFill>
            <a:schemeClr val="tx1"/>
          </a:solidFill>
          <a:latin typeface="+mn-lt"/>
          <a:ea typeface="+mn-ea"/>
          <a:cs typeface="+mn-cs"/>
        </a:defRPr>
      </a:lvl5pPr>
      <a:lvl6pPr marL="2285412" algn="l" defTabSz="914164" rtl="0" eaLnBrk="1" latinLnBrk="0" hangingPunct="1">
        <a:defRPr sz="1800" kern="1200">
          <a:solidFill>
            <a:schemeClr val="tx1"/>
          </a:solidFill>
          <a:latin typeface="+mn-lt"/>
          <a:ea typeface="+mn-ea"/>
          <a:cs typeface="+mn-cs"/>
        </a:defRPr>
      </a:lvl6pPr>
      <a:lvl7pPr marL="2742493" algn="l" defTabSz="914164" rtl="0" eaLnBrk="1" latinLnBrk="0" hangingPunct="1">
        <a:defRPr sz="1800" kern="1200">
          <a:solidFill>
            <a:schemeClr val="tx1"/>
          </a:solidFill>
          <a:latin typeface="+mn-lt"/>
          <a:ea typeface="+mn-ea"/>
          <a:cs typeface="+mn-cs"/>
        </a:defRPr>
      </a:lvl7pPr>
      <a:lvl8pPr marL="3199576" algn="l" defTabSz="914164" rtl="0" eaLnBrk="1" latinLnBrk="0" hangingPunct="1">
        <a:defRPr sz="1800" kern="1200">
          <a:solidFill>
            <a:schemeClr val="tx1"/>
          </a:solidFill>
          <a:latin typeface="+mn-lt"/>
          <a:ea typeface="+mn-ea"/>
          <a:cs typeface="+mn-cs"/>
        </a:defRPr>
      </a:lvl8pPr>
      <a:lvl9pPr marL="3656658" algn="l" defTabSz="9141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98425"/>
            <a:ext cx="8184732" cy="630237"/>
          </a:xfrm>
          <a:prstGeom prst="rect">
            <a:avLst/>
          </a:prstGeom>
        </p:spPr>
        <p:txBody>
          <a:bodyPr vert="horz" lIns="0" tIns="0" rIns="0" bIns="0" rtlCol="0" anchor="b" anchorCtr="0">
            <a:noAutofit/>
          </a:bodyPr>
          <a:lstStyle/>
          <a:p>
            <a:r>
              <a:rPr lang="en-US"/>
              <a:t>Click to edit Master title style</a:t>
            </a:r>
            <a:endParaRPr lang="en-US" dirty="0"/>
          </a:p>
        </p:txBody>
      </p:sp>
      <p:cxnSp>
        <p:nvCxnSpPr>
          <p:cNvPr id="12" name="Straight Connector 11"/>
          <p:cNvCxnSpPr/>
          <p:nvPr/>
        </p:nvCxnSpPr>
        <p:spPr>
          <a:xfrm rot="5400000" flipV="1">
            <a:off x="110266" y="320040"/>
            <a:ext cx="66751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89241" y="6703223"/>
            <a:ext cx="30956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WB_Final_approved.png"/>
          <p:cNvPicPr>
            <a:picLocks noChangeAspect="1"/>
          </p:cNvPicPr>
          <p:nvPr/>
        </p:nvPicPr>
        <p:blipFill>
          <a:blip r:embed="rId7" cstate="print"/>
          <a:stretch>
            <a:fillRect/>
          </a:stretch>
        </p:blipFill>
        <p:spPr>
          <a:xfrm>
            <a:off x="525999" y="6556032"/>
            <a:ext cx="1155349" cy="208636"/>
          </a:xfrm>
          <a:prstGeom prst="rect">
            <a:avLst/>
          </a:prstGeom>
        </p:spPr>
      </p:pic>
      <p:sp>
        <p:nvSpPr>
          <p:cNvPr id="7" name="Text Placeholder 6"/>
          <p:cNvSpPr>
            <a:spLocks noGrp="1"/>
          </p:cNvSpPr>
          <p:nvPr>
            <p:ph type="body" idx="1"/>
          </p:nvPr>
        </p:nvSpPr>
        <p:spPr>
          <a:xfrm>
            <a:off x="521208" y="896112"/>
            <a:ext cx="8165592" cy="5330952"/>
          </a:xfrm>
          <a:prstGeom prst="rect">
            <a:avLst/>
          </a:prstGeom>
        </p:spPr>
        <p:txBody>
          <a:bodyPr vert="horz" lIns="0" tIns="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Source: Based on Gartner Research</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B230F-150F-413E-99E2-B987C197E8BD}" type="slidenum">
              <a:rPr lang="en-US" smtClean="0"/>
              <a:t>‹#›</a:t>
            </a:fld>
            <a:endParaRPr lang="en-US"/>
          </a:p>
        </p:txBody>
      </p:sp>
    </p:spTree>
    <p:extLst>
      <p:ext uri="{BB962C8B-B14F-4D97-AF65-F5344CB8AC3E}">
        <p14:creationId xmlns:p14="http://schemas.microsoft.com/office/powerpoint/2010/main" val="171333144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ransition spd="slow">
    <p:push dir="u"/>
  </p:transition>
  <p:hf hdr="0" ftr="0" dt="0"/>
  <p:txStyles>
    <p:titleStyle>
      <a:lvl1pPr algn="l" defTabSz="914164" rtl="0" eaLnBrk="1" latinLnBrk="0" hangingPunct="1">
        <a:spcBef>
          <a:spcPct val="0"/>
        </a:spcBef>
        <a:buNone/>
        <a:defRPr sz="2600" kern="1200" baseline="0">
          <a:solidFill>
            <a:schemeClr val="accent2"/>
          </a:solidFill>
          <a:latin typeface="+mj-lt"/>
          <a:ea typeface="+mj-ea"/>
          <a:cs typeface="+mj-cs"/>
        </a:defRPr>
      </a:lvl1pPr>
    </p:titleStyle>
    <p:bodyStyle>
      <a:lvl1pPr marL="0" indent="0" algn="l" defTabSz="914164" rtl="0" eaLnBrk="1" latinLnBrk="0" hangingPunct="1">
        <a:lnSpc>
          <a:spcPct val="100000"/>
        </a:lnSpc>
        <a:spcBef>
          <a:spcPts val="1000"/>
        </a:spcBef>
        <a:buClr>
          <a:schemeClr val="accent1"/>
        </a:buClr>
        <a:buFontTx/>
        <a:buNone/>
        <a:defRPr lang="en-US" sz="3200" kern="1200" baseline="0" dirty="0">
          <a:solidFill>
            <a:srgbClr val="000000"/>
          </a:solidFill>
          <a:latin typeface="+mn-lt"/>
          <a:ea typeface="ＭＳ Ｐゴシック" pitchFamily="29" charset="-128"/>
          <a:cs typeface="Times New Roman"/>
        </a:defRPr>
      </a:lvl1pPr>
      <a:lvl2pPr marL="228600" indent="-228600" algn="l" defTabSz="914164" rtl="0" eaLnBrk="1" latinLnBrk="0" hangingPunct="1">
        <a:lnSpc>
          <a:spcPct val="100000"/>
        </a:lnSpc>
        <a:spcBef>
          <a:spcPts val="800"/>
        </a:spcBef>
        <a:spcAft>
          <a:spcPts val="0"/>
        </a:spcAft>
        <a:buClrTx/>
        <a:buFont typeface="Arial" pitchFamily="34" charset="0"/>
        <a:buChar char="•"/>
        <a:defRPr lang="en-US" sz="2800" kern="1200" baseline="0" dirty="0">
          <a:solidFill>
            <a:srgbClr val="000000"/>
          </a:solidFill>
          <a:latin typeface="+mn-lt"/>
          <a:ea typeface="ＭＳ Ｐゴシック" pitchFamily="29" charset="-128"/>
          <a:cs typeface="Times New Roman"/>
        </a:defRPr>
      </a:lvl2pPr>
      <a:lvl3pPr marL="457200" indent="-228600" algn="l" defTabSz="914164" rtl="0" eaLnBrk="1" latinLnBrk="0" hangingPunct="1">
        <a:lnSpc>
          <a:spcPct val="100000"/>
        </a:lnSpc>
        <a:spcBef>
          <a:spcPts val="600"/>
        </a:spcBef>
        <a:spcAft>
          <a:spcPts val="0"/>
        </a:spcAft>
        <a:buClrTx/>
        <a:buFont typeface="Arial" pitchFamily="34" charset="0"/>
        <a:buChar char="•"/>
        <a:defRPr lang="en-US" sz="2400" kern="1200" baseline="0" dirty="0">
          <a:solidFill>
            <a:srgbClr val="000000"/>
          </a:solidFill>
          <a:latin typeface="+mn-lt"/>
          <a:ea typeface="ＭＳ Ｐゴシック" pitchFamily="29" charset="-128"/>
          <a:cs typeface="Times New Roman"/>
        </a:defRPr>
      </a:lvl3pPr>
      <a:lvl4pPr marL="685800" indent="-228600" algn="l" defTabSz="914164" rtl="0" eaLnBrk="1" latinLnBrk="0" hangingPunct="1">
        <a:lnSpc>
          <a:spcPct val="100000"/>
        </a:lnSpc>
        <a:spcBef>
          <a:spcPts val="400"/>
        </a:spcBef>
        <a:buClrTx/>
        <a:buFont typeface="Arial" pitchFamily="34" charset="0"/>
        <a:buChar char="•"/>
        <a:defRPr lang="en-US" sz="2000" kern="1200" baseline="0" dirty="0">
          <a:solidFill>
            <a:srgbClr val="000000"/>
          </a:solidFill>
          <a:latin typeface="+mn-lt"/>
          <a:ea typeface="ＭＳ Ｐゴシック" pitchFamily="29" charset="-128"/>
          <a:cs typeface="Times New Roman"/>
        </a:defRPr>
      </a:lvl4pPr>
      <a:lvl5pPr marL="912813" indent="-227013" algn="l" defTabSz="914164" rtl="0" eaLnBrk="1" latinLnBrk="0" hangingPunct="1">
        <a:lnSpc>
          <a:spcPct val="100000"/>
        </a:lnSpc>
        <a:spcBef>
          <a:spcPts val="200"/>
        </a:spcBef>
        <a:buClrTx/>
        <a:buFont typeface="Arial" pitchFamily="34" charset="0"/>
        <a:buChar char="•"/>
        <a:defRPr lang="en-US" sz="1800" kern="1200" baseline="0" dirty="0">
          <a:solidFill>
            <a:srgbClr val="000000"/>
          </a:solidFill>
          <a:latin typeface="+mn-lt"/>
          <a:ea typeface="ＭＳ Ｐゴシック" pitchFamily="29" charset="-128"/>
          <a:cs typeface="Times New Roman"/>
        </a:defRPr>
      </a:lvl5pPr>
      <a:lvl6pPr marL="2513952"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6"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17"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99"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4" rtl="0" eaLnBrk="1" latinLnBrk="0" hangingPunct="1">
        <a:defRPr sz="1800" kern="1200">
          <a:solidFill>
            <a:schemeClr val="tx1"/>
          </a:solidFill>
          <a:latin typeface="+mn-lt"/>
          <a:ea typeface="+mn-ea"/>
          <a:cs typeface="+mn-cs"/>
        </a:defRPr>
      </a:lvl1pPr>
      <a:lvl2pPr marL="457081" algn="l" defTabSz="914164" rtl="0" eaLnBrk="1" latinLnBrk="0" hangingPunct="1">
        <a:defRPr sz="1800" kern="1200">
          <a:solidFill>
            <a:schemeClr val="tx1"/>
          </a:solidFill>
          <a:latin typeface="+mn-lt"/>
          <a:ea typeface="+mn-ea"/>
          <a:cs typeface="+mn-cs"/>
        </a:defRPr>
      </a:lvl2pPr>
      <a:lvl3pPr marL="914164" algn="l" defTabSz="914164" rtl="0" eaLnBrk="1" latinLnBrk="0" hangingPunct="1">
        <a:defRPr sz="1800" kern="1200">
          <a:solidFill>
            <a:schemeClr val="tx1"/>
          </a:solidFill>
          <a:latin typeface="+mn-lt"/>
          <a:ea typeface="+mn-ea"/>
          <a:cs typeface="+mn-cs"/>
        </a:defRPr>
      </a:lvl3pPr>
      <a:lvl4pPr marL="1371247" algn="l" defTabSz="914164" rtl="0" eaLnBrk="1" latinLnBrk="0" hangingPunct="1">
        <a:defRPr sz="1800" kern="1200">
          <a:solidFill>
            <a:schemeClr val="tx1"/>
          </a:solidFill>
          <a:latin typeface="+mn-lt"/>
          <a:ea typeface="+mn-ea"/>
          <a:cs typeface="+mn-cs"/>
        </a:defRPr>
      </a:lvl4pPr>
      <a:lvl5pPr marL="1828330" algn="l" defTabSz="914164" rtl="0" eaLnBrk="1" latinLnBrk="0" hangingPunct="1">
        <a:defRPr sz="1800" kern="1200">
          <a:solidFill>
            <a:schemeClr val="tx1"/>
          </a:solidFill>
          <a:latin typeface="+mn-lt"/>
          <a:ea typeface="+mn-ea"/>
          <a:cs typeface="+mn-cs"/>
        </a:defRPr>
      </a:lvl5pPr>
      <a:lvl6pPr marL="2285412" algn="l" defTabSz="914164" rtl="0" eaLnBrk="1" latinLnBrk="0" hangingPunct="1">
        <a:defRPr sz="1800" kern="1200">
          <a:solidFill>
            <a:schemeClr val="tx1"/>
          </a:solidFill>
          <a:latin typeface="+mn-lt"/>
          <a:ea typeface="+mn-ea"/>
          <a:cs typeface="+mn-cs"/>
        </a:defRPr>
      </a:lvl6pPr>
      <a:lvl7pPr marL="2742493" algn="l" defTabSz="914164" rtl="0" eaLnBrk="1" latinLnBrk="0" hangingPunct="1">
        <a:defRPr sz="1800" kern="1200">
          <a:solidFill>
            <a:schemeClr val="tx1"/>
          </a:solidFill>
          <a:latin typeface="+mn-lt"/>
          <a:ea typeface="+mn-ea"/>
          <a:cs typeface="+mn-cs"/>
        </a:defRPr>
      </a:lvl7pPr>
      <a:lvl8pPr marL="3199576" algn="l" defTabSz="914164" rtl="0" eaLnBrk="1" latinLnBrk="0" hangingPunct="1">
        <a:defRPr sz="1800" kern="1200">
          <a:solidFill>
            <a:schemeClr val="tx1"/>
          </a:solidFill>
          <a:latin typeface="+mn-lt"/>
          <a:ea typeface="+mn-ea"/>
          <a:cs typeface="+mn-cs"/>
        </a:defRPr>
      </a:lvl8pPr>
      <a:lvl9pPr marL="3656658" algn="l" defTabSz="91416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98425"/>
            <a:ext cx="8184732" cy="630237"/>
          </a:xfrm>
          <a:prstGeom prst="rect">
            <a:avLst/>
          </a:prstGeom>
        </p:spPr>
        <p:txBody>
          <a:bodyPr vert="horz" lIns="0" tIns="0" rIns="0" bIns="0" rtlCol="0" anchor="b" anchorCtr="0">
            <a:noAutofit/>
          </a:bodyPr>
          <a:lstStyle/>
          <a:p>
            <a:r>
              <a:rPr lang="en-US"/>
              <a:t>Click to edit Master title style</a:t>
            </a:r>
          </a:p>
        </p:txBody>
      </p:sp>
      <p:cxnSp>
        <p:nvCxnSpPr>
          <p:cNvPr id="12" name="Straight Connector 11"/>
          <p:cNvCxnSpPr/>
          <p:nvPr/>
        </p:nvCxnSpPr>
        <p:spPr>
          <a:xfrm rot="5400000" flipV="1">
            <a:off x="110266" y="320040"/>
            <a:ext cx="66751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89241" y="6703223"/>
            <a:ext cx="30956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WB_Final_approved.png"/>
          <p:cNvPicPr>
            <a:picLocks noChangeAspect="1"/>
          </p:cNvPicPr>
          <p:nvPr/>
        </p:nvPicPr>
        <p:blipFill>
          <a:blip r:embed="rId4" cstate="print"/>
          <a:stretch>
            <a:fillRect/>
          </a:stretch>
        </p:blipFill>
        <p:spPr>
          <a:xfrm>
            <a:off x="525999" y="6556032"/>
            <a:ext cx="1155349" cy="208636"/>
          </a:xfrm>
          <a:prstGeom prst="rect">
            <a:avLst/>
          </a:prstGeom>
        </p:spPr>
      </p:pic>
      <p:sp>
        <p:nvSpPr>
          <p:cNvPr id="7" name="Text Placeholder 6"/>
          <p:cNvSpPr>
            <a:spLocks noGrp="1"/>
          </p:cNvSpPr>
          <p:nvPr>
            <p:ph type="body" idx="1"/>
          </p:nvPr>
        </p:nvSpPr>
        <p:spPr>
          <a:xfrm>
            <a:off x="521208" y="896112"/>
            <a:ext cx="8165592" cy="5330952"/>
          </a:xfrm>
          <a:prstGeom prst="rect">
            <a:avLst/>
          </a:prstGeom>
        </p:spPr>
        <p:txBody>
          <a:bodyPr vert="horz" lIns="0" tIns="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Source: Based on Gartner Research</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B230F-150F-413E-99E2-B987C197E8BD}" type="slidenum">
              <a:rPr lang="en-US" smtClean="0"/>
              <a:t>‹#›</a:t>
            </a:fld>
            <a:endParaRPr lang="en-US"/>
          </a:p>
        </p:txBody>
      </p:sp>
    </p:spTree>
    <p:extLst>
      <p:ext uri="{BB962C8B-B14F-4D97-AF65-F5344CB8AC3E}">
        <p14:creationId xmlns:p14="http://schemas.microsoft.com/office/powerpoint/2010/main" val="3377028338"/>
      </p:ext>
    </p:extLst>
  </p:cSld>
  <p:clrMap bg1="lt1" tx1="dk1" bg2="lt2" tx2="dk2" accent1="accent1" accent2="accent2" accent3="accent3" accent4="accent4" accent5="accent5" accent6="accent6" hlink="hlink" folHlink="folHlink"/>
  <p:sldLayoutIdLst>
    <p:sldLayoutId id="2147483682" r:id="rId1"/>
    <p:sldLayoutId id="2147483683" r:id="rId2"/>
  </p:sldLayoutIdLst>
  <p:transition spd="slow">
    <p:push dir="u"/>
  </p:transition>
  <p:hf hdr="0" ftr="0" dt="0"/>
  <p:txStyles>
    <p:titleStyle>
      <a:lvl1pPr algn="l" defTabSz="914164" rtl="0" eaLnBrk="1" latinLnBrk="0" hangingPunct="1">
        <a:spcBef>
          <a:spcPct val="0"/>
        </a:spcBef>
        <a:buNone/>
        <a:defRPr sz="2600" kern="1200" baseline="0">
          <a:solidFill>
            <a:schemeClr val="accent2"/>
          </a:solidFill>
          <a:latin typeface="+mj-lt"/>
          <a:ea typeface="+mj-ea"/>
          <a:cs typeface="+mj-cs"/>
        </a:defRPr>
      </a:lvl1pPr>
    </p:titleStyle>
    <p:bodyStyle>
      <a:lvl1pPr marL="0" indent="0" algn="l" defTabSz="914164" rtl="0" eaLnBrk="1" latinLnBrk="0" hangingPunct="1">
        <a:lnSpc>
          <a:spcPct val="100000"/>
        </a:lnSpc>
        <a:spcBef>
          <a:spcPts val="1000"/>
        </a:spcBef>
        <a:buClr>
          <a:schemeClr val="accent1"/>
        </a:buClr>
        <a:buFontTx/>
        <a:buNone/>
        <a:defRPr lang="en-US" sz="3200" kern="1200" baseline="0" dirty="0">
          <a:solidFill>
            <a:srgbClr val="000000"/>
          </a:solidFill>
          <a:latin typeface="+mn-lt"/>
          <a:ea typeface="ＭＳ Ｐゴシック" pitchFamily="29" charset="-128"/>
          <a:cs typeface="Times New Roman"/>
        </a:defRPr>
      </a:lvl1pPr>
      <a:lvl2pPr marL="228600" indent="-228600" algn="l" defTabSz="914164" rtl="0" eaLnBrk="1" latinLnBrk="0" hangingPunct="1">
        <a:lnSpc>
          <a:spcPct val="100000"/>
        </a:lnSpc>
        <a:spcBef>
          <a:spcPts val="800"/>
        </a:spcBef>
        <a:spcAft>
          <a:spcPts val="0"/>
        </a:spcAft>
        <a:buClrTx/>
        <a:buFont typeface="Arial" pitchFamily="34" charset="0"/>
        <a:buChar char="•"/>
        <a:defRPr lang="en-US" sz="2800" kern="1200" baseline="0" dirty="0">
          <a:solidFill>
            <a:srgbClr val="000000"/>
          </a:solidFill>
          <a:latin typeface="+mn-lt"/>
          <a:ea typeface="ＭＳ Ｐゴシック" pitchFamily="29" charset="-128"/>
          <a:cs typeface="Times New Roman"/>
        </a:defRPr>
      </a:lvl2pPr>
      <a:lvl3pPr marL="457200" indent="-228600" algn="l" defTabSz="914164" rtl="0" eaLnBrk="1" latinLnBrk="0" hangingPunct="1">
        <a:lnSpc>
          <a:spcPct val="100000"/>
        </a:lnSpc>
        <a:spcBef>
          <a:spcPts val="600"/>
        </a:spcBef>
        <a:spcAft>
          <a:spcPts val="0"/>
        </a:spcAft>
        <a:buClrTx/>
        <a:buFont typeface="Arial" pitchFamily="34" charset="0"/>
        <a:buChar char="•"/>
        <a:defRPr lang="en-US" sz="2400" kern="1200" baseline="0" dirty="0">
          <a:solidFill>
            <a:srgbClr val="000000"/>
          </a:solidFill>
          <a:latin typeface="+mn-lt"/>
          <a:ea typeface="ＭＳ Ｐゴシック" pitchFamily="29" charset="-128"/>
          <a:cs typeface="Times New Roman"/>
        </a:defRPr>
      </a:lvl3pPr>
      <a:lvl4pPr marL="685800" indent="-228600" algn="l" defTabSz="914164" rtl="0" eaLnBrk="1" latinLnBrk="0" hangingPunct="1">
        <a:lnSpc>
          <a:spcPct val="100000"/>
        </a:lnSpc>
        <a:spcBef>
          <a:spcPts val="400"/>
        </a:spcBef>
        <a:buClrTx/>
        <a:buFont typeface="Arial" pitchFamily="34" charset="0"/>
        <a:buChar char="•"/>
        <a:defRPr lang="en-US" sz="2000" kern="1200" baseline="0" dirty="0">
          <a:solidFill>
            <a:srgbClr val="000000"/>
          </a:solidFill>
          <a:latin typeface="+mn-lt"/>
          <a:ea typeface="ＭＳ Ｐゴシック" pitchFamily="29" charset="-128"/>
          <a:cs typeface="Times New Roman"/>
        </a:defRPr>
      </a:lvl4pPr>
      <a:lvl5pPr marL="912813" indent="-227013" algn="l" defTabSz="914164" rtl="0" eaLnBrk="1" latinLnBrk="0" hangingPunct="1">
        <a:lnSpc>
          <a:spcPct val="100000"/>
        </a:lnSpc>
        <a:spcBef>
          <a:spcPts val="200"/>
        </a:spcBef>
        <a:buClrTx/>
        <a:buFont typeface="Arial" pitchFamily="34" charset="0"/>
        <a:buChar char="•"/>
        <a:defRPr lang="en-US" sz="1800" kern="1200" baseline="0" dirty="0">
          <a:solidFill>
            <a:srgbClr val="000000"/>
          </a:solidFill>
          <a:latin typeface="+mn-lt"/>
          <a:ea typeface="ＭＳ Ｐゴシック" pitchFamily="29" charset="-128"/>
          <a:cs typeface="Times New Roman"/>
        </a:defRPr>
      </a:lvl5pPr>
      <a:lvl6pPr marL="2513952"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6"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17"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99" indent="-228541" algn="l" defTabSz="91416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4" rtl="0" eaLnBrk="1" latinLnBrk="0" hangingPunct="1">
        <a:defRPr sz="1800" kern="1200">
          <a:solidFill>
            <a:schemeClr val="tx1"/>
          </a:solidFill>
          <a:latin typeface="+mn-lt"/>
          <a:ea typeface="+mn-ea"/>
          <a:cs typeface="+mn-cs"/>
        </a:defRPr>
      </a:lvl1pPr>
      <a:lvl2pPr marL="457081" algn="l" defTabSz="914164" rtl="0" eaLnBrk="1" latinLnBrk="0" hangingPunct="1">
        <a:defRPr sz="1800" kern="1200">
          <a:solidFill>
            <a:schemeClr val="tx1"/>
          </a:solidFill>
          <a:latin typeface="+mn-lt"/>
          <a:ea typeface="+mn-ea"/>
          <a:cs typeface="+mn-cs"/>
        </a:defRPr>
      </a:lvl2pPr>
      <a:lvl3pPr marL="914164" algn="l" defTabSz="914164" rtl="0" eaLnBrk="1" latinLnBrk="0" hangingPunct="1">
        <a:defRPr sz="1800" kern="1200">
          <a:solidFill>
            <a:schemeClr val="tx1"/>
          </a:solidFill>
          <a:latin typeface="+mn-lt"/>
          <a:ea typeface="+mn-ea"/>
          <a:cs typeface="+mn-cs"/>
        </a:defRPr>
      </a:lvl3pPr>
      <a:lvl4pPr marL="1371247" algn="l" defTabSz="914164" rtl="0" eaLnBrk="1" latinLnBrk="0" hangingPunct="1">
        <a:defRPr sz="1800" kern="1200">
          <a:solidFill>
            <a:schemeClr val="tx1"/>
          </a:solidFill>
          <a:latin typeface="+mn-lt"/>
          <a:ea typeface="+mn-ea"/>
          <a:cs typeface="+mn-cs"/>
        </a:defRPr>
      </a:lvl4pPr>
      <a:lvl5pPr marL="1828330" algn="l" defTabSz="914164" rtl="0" eaLnBrk="1" latinLnBrk="0" hangingPunct="1">
        <a:defRPr sz="1800" kern="1200">
          <a:solidFill>
            <a:schemeClr val="tx1"/>
          </a:solidFill>
          <a:latin typeface="+mn-lt"/>
          <a:ea typeface="+mn-ea"/>
          <a:cs typeface="+mn-cs"/>
        </a:defRPr>
      </a:lvl5pPr>
      <a:lvl6pPr marL="2285412" algn="l" defTabSz="914164" rtl="0" eaLnBrk="1" latinLnBrk="0" hangingPunct="1">
        <a:defRPr sz="1800" kern="1200">
          <a:solidFill>
            <a:schemeClr val="tx1"/>
          </a:solidFill>
          <a:latin typeface="+mn-lt"/>
          <a:ea typeface="+mn-ea"/>
          <a:cs typeface="+mn-cs"/>
        </a:defRPr>
      </a:lvl6pPr>
      <a:lvl7pPr marL="2742493" algn="l" defTabSz="914164" rtl="0" eaLnBrk="1" latinLnBrk="0" hangingPunct="1">
        <a:defRPr sz="1800" kern="1200">
          <a:solidFill>
            <a:schemeClr val="tx1"/>
          </a:solidFill>
          <a:latin typeface="+mn-lt"/>
          <a:ea typeface="+mn-ea"/>
          <a:cs typeface="+mn-cs"/>
        </a:defRPr>
      </a:lvl7pPr>
      <a:lvl8pPr marL="3199576" algn="l" defTabSz="914164" rtl="0" eaLnBrk="1" latinLnBrk="0" hangingPunct="1">
        <a:defRPr sz="1800" kern="1200">
          <a:solidFill>
            <a:schemeClr val="tx1"/>
          </a:solidFill>
          <a:latin typeface="+mn-lt"/>
          <a:ea typeface="+mn-ea"/>
          <a:cs typeface="+mn-cs"/>
        </a:defRPr>
      </a:lvl8pPr>
      <a:lvl9pPr marL="3656658" algn="l" defTabSz="91416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0210" y="381002"/>
            <a:ext cx="5436241" cy="530321"/>
          </a:xfrm>
          <a:prstGeom prst="rect">
            <a:avLst/>
          </a:prstGeom>
        </p:spPr>
        <p:txBody>
          <a:bodyPr vert="horz" wrap="square" lIns="0" tIns="0" rIns="0" bIns="0" rtlCol="0" anchor="b" anchorCtr="0">
            <a:noAutofit/>
          </a:bodyPr>
          <a:lstStyle/>
          <a:p>
            <a:r>
              <a:rPr lang="en-US"/>
              <a:t>[Slide Title]</a:t>
            </a:r>
          </a:p>
        </p:txBody>
      </p:sp>
      <p:cxnSp>
        <p:nvCxnSpPr>
          <p:cNvPr id="12" name="Straight Connector 11"/>
          <p:cNvCxnSpPr/>
          <p:nvPr/>
        </p:nvCxnSpPr>
        <p:spPr>
          <a:xfrm>
            <a:off x="392109" y="255590"/>
            <a:ext cx="0" cy="612775"/>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idx="1"/>
          </p:nvPr>
        </p:nvSpPr>
        <p:spPr>
          <a:xfrm>
            <a:off x="457200" y="1906103"/>
            <a:ext cx="5429251" cy="436017"/>
          </a:xfrm>
          <a:prstGeom prst="rect">
            <a:avLst/>
          </a:prstGeom>
        </p:spPr>
        <p:txBody>
          <a:bodyPr vert="horz" wrap="square" lIns="0" tIns="0" rIns="0" bIns="0" rtlCol="0">
            <a:spAutoFit/>
          </a:bodyPr>
          <a:lstStyle/>
          <a:p>
            <a:pPr lvl="0"/>
            <a:r>
              <a:rPr lang="en-US"/>
              <a:t>First level</a:t>
            </a:r>
          </a:p>
          <a:p>
            <a:pPr lvl="1"/>
            <a:r>
              <a:rPr lang="en-US"/>
              <a:t>Second level</a:t>
            </a:r>
          </a:p>
          <a:p>
            <a:pPr lvl="2"/>
            <a:r>
              <a:rPr lang="en-US"/>
              <a:t>Third level</a:t>
            </a:r>
          </a:p>
        </p:txBody>
      </p:sp>
      <p:grpSp>
        <p:nvGrpSpPr>
          <p:cNvPr id="21" name="Group 20"/>
          <p:cNvGrpSpPr/>
          <p:nvPr/>
        </p:nvGrpSpPr>
        <p:grpSpPr>
          <a:xfrm>
            <a:off x="-1646905" y="82011"/>
            <a:ext cx="1265905" cy="6671214"/>
            <a:chOff x="-1646905" y="0"/>
            <a:chExt cx="1265905" cy="6671214"/>
          </a:xfrm>
        </p:grpSpPr>
        <p:sp>
          <p:nvSpPr>
            <p:cNvPr id="24" name="Rectangle 23"/>
            <p:cNvSpPr/>
            <p:nvPr userDrawn="1"/>
          </p:nvSpPr>
          <p:spPr>
            <a:xfrm>
              <a:off x="-1646905" y="0"/>
              <a:ext cx="1265905" cy="506873"/>
            </a:xfrm>
            <a:prstGeom prst="rect">
              <a:avLst/>
            </a:prstGeom>
            <a:solidFill>
              <a:srgbClr val="00416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r>
                <a:rPr lang="en-US" sz="675" b="1"/>
                <a:t>Pantone: </a:t>
              </a:r>
              <a:r>
                <a:rPr lang="en-US" sz="675"/>
                <a:t>302</a:t>
              </a:r>
            </a:p>
            <a:p>
              <a:endParaRPr lang="en-US" sz="675"/>
            </a:p>
            <a:p>
              <a:r>
                <a:rPr lang="en-US" sz="675" b="1"/>
                <a:t>RGB: </a:t>
              </a:r>
              <a:r>
                <a:rPr lang="en-US" sz="675"/>
                <a:t>R0 G65 B101</a:t>
              </a:r>
            </a:p>
          </p:txBody>
        </p:sp>
        <p:sp>
          <p:nvSpPr>
            <p:cNvPr id="25" name="Rectangle 24"/>
            <p:cNvSpPr/>
            <p:nvPr userDrawn="1"/>
          </p:nvSpPr>
          <p:spPr>
            <a:xfrm>
              <a:off x="-1646905" y="1681182"/>
              <a:ext cx="1265905" cy="506873"/>
            </a:xfrm>
            <a:prstGeom prst="rect">
              <a:avLst/>
            </a:prstGeom>
            <a:solidFill>
              <a:srgbClr val="007AC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3005</a:t>
              </a:r>
            </a:p>
            <a:p>
              <a:endParaRPr lang="en-US" sz="675"/>
            </a:p>
            <a:p>
              <a:r>
                <a:rPr lang="en-US" sz="675" b="1"/>
                <a:t>RGB: </a:t>
              </a:r>
              <a:r>
                <a:rPr lang="en-US" sz="675"/>
                <a:t>R0 G122 B201</a:t>
              </a:r>
            </a:p>
          </p:txBody>
        </p:sp>
        <p:sp>
          <p:nvSpPr>
            <p:cNvPr id="27" name="Rectangle 26"/>
            <p:cNvSpPr/>
            <p:nvPr userDrawn="1"/>
          </p:nvSpPr>
          <p:spPr>
            <a:xfrm>
              <a:off x="-1646905" y="4483153"/>
              <a:ext cx="1265905" cy="506873"/>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2597</a:t>
              </a:r>
            </a:p>
            <a:p>
              <a:endParaRPr lang="en-US" sz="675" b="1"/>
            </a:p>
            <a:p>
              <a:r>
                <a:rPr lang="en-US" sz="675" b="1"/>
                <a:t>RGB: </a:t>
              </a:r>
              <a:r>
                <a:rPr lang="en-US" sz="675"/>
                <a:t>R87 G6 B140</a:t>
              </a:r>
            </a:p>
          </p:txBody>
        </p:sp>
        <p:sp>
          <p:nvSpPr>
            <p:cNvPr id="30" name="Rectangle 29"/>
            <p:cNvSpPr/>
            <p:nvPr userDrawn="1"/>
          </p:nvSpPr>
          <p:spPr>
            <a:xfrm>
              <a:off x="-1646905" y="3362364"/>
              <a:ext cx="1265905" cy="506873"/>
            </a:xfrm>
            <a:prstGeom prst="rect">
              <a:avLst/>
            </a:prstGeom>
            <a:solidFill>
              <a:srgbClr val="3DB7E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298</a:t>
              </a:r>
            </a:p>
            <a:p>
              <a:endParaRPr lang="en-US" sz="675"/>
            </a:p>
            <a:p>
              <a:r>
                <a:rPr lang="en-US" sz="675" b="1"/>
                <a:t>RGB: </a:t>
              </a:r>
              <a:r>
                <a:rPr lang="en-US" sz="675"/>
                <a:t>R61 G183 B228</a:t>
              </a:r>
            </a:p>
          </p:txBody>
        </p:sp>
        <p:sp>
          <p:nvSpPr>
            <p:cNvPr id="36" name="Rectangle 35"/>
            <p:cNvSpPr/>
            <p:nvPr userDrawn="1"/>
          </p:nvSpPr>
          <p:spPr>
            <a:xfrm>
              <a:off x="-1646905" y="3922758"/>
              <a:ext cx="1265905" cy="506874"/>
            </a:xfrm>
            <a:prstGeom prst="rect">
              <a:avLst/>
            </a:prstGeom>
            <a:solidFill>
              <a:srgbClr val="C2DEEA"/>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schemeClr val="tx1"/>
                  </a:solidFill>
                </a:rPr>
                <a:t>Pantone: </a:t>
              </a:r>
              <a:r>
                <a:rPr lang="en-US" sz="675">
                  <a:solidFill>
                    <a:schemeClr val="tx1"/>
                  </a:solidFill>
                </a:rPr>
                <a:t>290</a:t>
              </a:r>
            </a:p>
            <a:p>
              <a:endParaRPr lang="en-US" sz="675">
                <a:solidFill>
                  <a:schemeClr val="tx1"/>
                </a:solidFill>
              </a:endParaRPr>
            </a:p>
            <a:p>
              <a:r>
                <a:rPr lang="en-US" sz="675" b="1">
                  <a:solidFill>
                    <a:schemeClr val="tx1"/>
                  </a:solidFill>
                </a:rPr>
                <a:t>RGB: </a:t>
              </a:r>
              <a:r>
                <a:rPr lang="en-US" sz="675">
                  <a:solidFill>
                    <a:schemeClr val="tx1"/>
                  </a:solidFill>
                </a:rPr>
                <a:t>R194 G222 B234</a:t>
              </a:r>
            </a:p>
          </p:txBody>
        </p:sp>
        <p:sp>
          <p:nvSpPr>
            <p:cNvPr id="38" name="Rectangle 37"/>
            <p:cNvSpPr/>
            <p:nvPr userDrawn="1"/>
          </p:nvSpPr>
          <p:spPr>
            <a:xfrm>
              <a:off x="-1646905" y="5603941"/>
              <a:ext cx="1265905" cy="506874"/>
            </a:xfrm>
            <a:prstGeom prst="rect">
              <a:avLst/>
            </a:prstGeom>
            <a:solidFill>
              <a:srgbClr val="8193DB"/>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7452</a:t>
              </a:r>
            </a:p>
            <a:p>
              <a:endParaRPr lang="en-US" sz="675"/>
            </a:p>
            <a:p>
              <a:r>
                <a:rPr lang="en-US" sz="675" b="1"/>
                <a:t>RGB: </a:t>
              </a:r>
              <a:r>
                <a:rPr lang="en-US" sz="675"/>
                <a:t>R129 G147 B219</a:t>
              </a:r>
            </a:p>
          </p:txBody>
        </p:sp>
        <p:sp>
          <p:nvSpPr>
            <p:cNvPr id="40" name="Rectangle 39"/>
            <p:cNvSpPr/>
            <p:nvPr userDrawn="1"/>
          </p:nvSpPr>
          <p:spPr>
            <a:xfrm>
              <a:off x="-1646905" y="6164340"/>
              <a:ext cx="1265905" cy="506874"/>
            </a:xfrm>
            <a:prstGeom prst="rect">
              <a:avLst/>
            </a:prstGeom>
            <a:solidFill>
              <a:srgbClr val="D5D6D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schemeClr val="tx1"/>
                  </a:solidFill>
                </a:rPr>
                <a:t>Pantone: </a:t>
              </a:r>
              <a:r>
                <a:rPr lang="en-US" sz="675">
                  <a:solidFill>
                    <a:schemeClr val="tx1"/>
                  </a:solidFill>
                </a:rPr>
                <a:t>CG2</a:t>
              </a:r>
            </a:p>
            <a:p>
              <a:endParaRPr lang="en-US" sz="675">
                <a:solidFill>
                  <a:schemeClr val="tx1"/>
                </a:solidFill>
              </a:endParaRPr>
            </a:p>
            <a:p>
              <a:r>
                <a:rPr lang="en-US" sz="675" b="1">
                  <a:solidFill>
                    <a:schemeClr val="tx1"/>
                  </a:solidFill>
                </a:rPr>
                <a:t>RGB: </a:t>
              </a:r>
              <a:r>
                <a:rPr lang="en-US" sz="675">
                  <a:solidFill>
                    <a:schemeClr val="tx1"/>
                  </a:solidFill>
                </a:rPr>
                <a:t>R213 G214 B210</a:t>
              </a:r>
            </a:p>
          </p:txBody>
        </p:sp>
        <p:sp>
          <p:nvSpPr>
            <p:cNvPr id="41" name="Rectangle 40"/>
            <p:cNvSpPr/>
            <p:nvPr userDrawn="1"/>
          </p:nvSpPr>
          <p:spPr>
            <a:xfrm>
              <a:off x="-1646905" y="560394"/>
              <a:ext cx="1265905" cy="506873"/>
            </a:xfrm>
            <a:prstGeom prst="rect">
              <a:avLst/>
            </a:prstGeom>
            <a:solidFill>
              <a:srgbClr val="3F859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7458</a:t>
              </a:r>
            </a:p>
            <a:p>
              <a:endParaRPr lang="en-US" sz="675"/>
            </a:p>
            <a:p>
              <a:r>
                <a:rPr lang="en-US" sz="675" b="1"/>
                <a:t>RGB: </a:t>
              </a:r>
              <a:r>
                <a:rPr lang="en-US" sz="675"/>
                <a:t>R63 G133 B158</a:t>
              </a:r>
            </a:p>
          </p:txBody>
        </p:sp>
        <p:sp>
          <p:nvSpPr>
            <p:cNvPr id="42" name="Rectangle 41"/>
            <p:cNvSpPr/>
            <p:nvPr userDrawn="1"/>
          </p:nvSpPr>
          <p:spPr>
            <a:xfrm>
              <a:off x="-1646905" y="2241576"/>
              <a:ext cx="1265905" cy="506873"/>
            </a:xfrm>
            <a:prstGeom prst="rect">
              <a:avLst/>
            </a:prstGeom>
            <a:solidFill>
              <a:srgbClr val="00856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3288</a:t>
              </a:r>
            </a:p>
            <a:p>
              <a:endParaRPr lang="en-US" sz="675"/>
            </a:p>
            <a:p>
              <a:r>
                <a:rPr lang="en-US" sz="675" b="1"/>
                <a:t>RGB: </a:t>
              </a:r>
              <a:r>
                <a:rPr lang="en-US" sz="675"/>
                <a:t>R0 G133 B102</a:t>
              </a:r>
            </a:p>
          </p:txBody>
        </p:sp>
        <p:sp>
          <p:nvSpPr>
            <p:cNvPr id="43" name="Rectangle 42"/>
            <p:cNvSpPr/>
            <p:nvPr userDrawn="1"/>
          </p:nvSpPr>
          <p:spPr>
            <a:xfrm>
              <a:off x="-1646905" y="2801970"/>
              <a:ext cx="1265905" cy="506873"/>
            </a:xfrm>
            <a:prstGeom prst="rect">
              <a:avLst/>
            </a:prstGeom>
            <a:solidFill>
              <a:srgbClr val="4D4F5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r>
                <a:rPr lang="en-US" sz="675" b="1"/>
                <a:t>Pantone: </a:t>
              </a:r>
              <a:r>
                <a:rPr lang="en-US" sz="675"/>
                <a:t>CG 11</a:t>
              </a:r>
            </a:p>
            <a:p>
              <a:endParaRPr lang="en-US" sz="675"/>
            </a:p>
            <a:p>
              <a:r>
                <a:rPr lang="en-US" sz="675" b="1"/>
                <a:t>RGB: </a:t>
              </a:r>
              <a:r>
                <a:rPr lang="en-US" sz="675"/>
                <a:t>R72 G72 B74</a:t>
              </a:r>
            </a:p>
          </p:txBody>
        </p:sp>
        <p:sp>
          <p:nvSpPr>
            <p:cNvPr id="44" name="Rectangle 43"/>
            <p:cNvSpPr/>
            <p:nvPr userDrawn="1"/>
          </p:nvSpPr>
          <p:spPr>
            <a:xfrm>
              <a:off x="-1646905" y="1120788"/>
              <a:ext cx="1265905" cy="506873"/>
            </a:xfrm>
            <a:prstGeom prst="rect">
              <a:avLst/>
            </a:prstGeom>
            <a:solidFill>
              <a:srgbClr val="9A9B9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pPr lvl="0"/>
              <a:r>
                <a:rPr lang="en-US" sz="675" b="1">
                  <a:solidFill>
                    <a:prstClr val="white"/>
                  </a:solidFill>
                </a:rPr>
                <a:t>Pantone: </a:t>
              </a:r>
              <a:r>
                <a:rPr lang="en-US" sz="675"/>
                <a:t>CG 7</a:t>
              </a:r>
            </a:p>
            <a:p>
              <a:endParaRPr lang="en-US" sz="675"/>
            </a:p>
            <a:p>
              <a:r>
                <a:rPr lang="en-US" sz="675" b="1"/>
                <a:t>RGB: </a:t>
              </a:r>
              <a:r>
                <a:rPr lang="en-US" sz="675"/>
                <a:t>R154 G155 B156</a:t>
              </a:r>
            </a:p>
          </p:txBody>
        </p:sp>
        <p:sp>
          <p:nvSpPr>
            <p:cNvPr id="45" name="Rectangle 44"/>
            <p:cNvSpPr/>
            <p:nvPr userDrawn="1"/>
          </p:nvSpPr>
          <p:spPr>
            <a:xfrm>
              <a:off x="-1646905" y="5043547"/>
              <a:ext cx="1265905" cy="506873"/>
            </a:xfrm>
            <a:prstGeom prst="rect">
              <a:avLst/>
            </a:prstGeom>
            <a:solidFill>
              <a:srgbClr val="7AB8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2104" rIns="45720" bIns="42104" rtlCol="0" anchor="ctr"/>
            <a:lstStyle/>
            <a:p>
              <a:r>
                <a:rPr lang="en-US" sz="675" b="1"/>
                <a:t>Pantone: </a:t>
              </a:r>
              <a:r>
                <a:rPr lang="en-US" sz="675"/>
                <a:t>376</a:t>
              </a:r>
            </a:p>
            <a:p>
              <a:endParaRPr lang="en-US" sz="675"/>
            </a:p>
            <a:p>
              <a:r>
                <a:rPr lang="en-US" sz="675" b="1"/>
                <a:t>RGB: </a:t>
              </a:r>
              <a:r>
                <a:rPr lang="en-US" sz="675"/>
                <a:t>R122 G184 B0</a:t>
              </a:r>
            </a:p>
          </p:txBody>
        </p:sp>
      </p:grpSp>
      <p:cxnSp>
        <p:nvCxnSpPr>
          <p:cNvPr id="20" name="Straight Connector 19"/>
          <p:cNvCxnSpPr/>
          <p:nvPr/>
        </p:nvCxnSpPr>
        <p:spPr>
          <a:xfrm>
            <a:off x="8517732" y="6583425"/>
            <a:ext cx="0" cy="82296"/>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028596" y="6563020"/>
            <a:ext cx="429605" cy="92333"/>
          </a:xfrm>
          <a:prstGeom prst="rect">
            <a:avLst/>
          </a:prstGeom>
          <a:noFill/>
        </p:spPr>
        <p:txBody>
          <a:bodyPr wrap="none" lIns="0" tIns="0" rIns="0" bIns="0" rtlCol="0">
            <a:spAutoFit/>
          </a:bodyPr>
          <a:lstStyle/>
          <a:p>
            <a:pPr marL="0" indent="0" algn="r">
              <a:buFont typeface="Arial" pitchFamily="34" charset="0"/>
              <a:buNone/>
            </a:pPr>
            <a:r>
              <a:rPr lang="en-US" sz="600"/>
              <a:t>William Blair</a:t>
            </a:r>
          </a:p>
        </p:txBody>
      </p:sp>
      <p:cxnSp>
        <p:nvCxnSpPr>
          <p:cNvPr id="23" name="Straight Connector 22"/>
          <p:cNvCxnSpPr/>
          <p:nvPr userDrawn="1"/>
        </p:nvCxnSpPr>
        <p:spPr>
          <a:xfrm>
            <a:off x="9228667" y="1896532"/>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321734" y="1896532"/>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8562974"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333374"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8562974"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333374"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9228667" y="6391274"/>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21734" y="6391274"/>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rot="5400000">
            <a:off x="2948558"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rot="5400000">
            <a:off x="3140582"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rot="5400000">
            <a:off x="5765291"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rot="5400000">
            <a:off x="5957316" y="-19050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rot="5400000">
            <a:off x="2948558"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rot="5400000">
            <a:off x="3140582"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rot="5400000">
            <a:off x="5765291"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rot="5400000">
            <a:off x="5957316" y="7096125"/>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321734" y="406366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321734" y="4216113"/>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9228667" y="4063660"/>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9228667" y="4216113"/>
            <a:ext cx="228600" cy="0"/>
          </a:xfrm>
          <a:prstGeom prst="line">
            <a:avLst/>
          </a:prstGeom>
          <a:ln w="12700">
            <a:solidFill>
              <a:schemeClr val="tx1"/>
            </a:solidFill>
            <a:miter lim="800000"/>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88870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Lst>
  <p:hf hdr="0" ftr="0" dt="0"/>
  <p:txStyles>
    <p:titleStyle>
      <a:lvl1pPr algn="l" defTabSz="685623" rtl="0" eaLnBrk="1" latinLnBrk="0" hangingPunct="1">
        <a:lnSpc>
          <a:spcPct val="100000"/>
        </a:lnSpc>
        <a:spcBef>
          <a:spcPct val="0"/>
        </a:spcBef>
        <a:buNone/>
        <a:defRPr sz="1125" b="1" kern="1200" baseline="0">
          <a:solidFill>
            <a:srgbClr val="004165"/>
          </a:solidFill>
          <a:latin typeface="+mj-lt"/>
          <a:ea typeface="+mj-ea"/>
          <a:cs typeface="+mj-cs"/>
        </a:defRPr>
      </a:lvl1pPr>
    </p:titleStyle>
    <p:bodyStyle>
      <a:lvl1pPr marL="85725" indent="-85725" algn="l" defTabSz="685623" rtl="0" eaLnBrk="1" latinLnBrk="0" hangingPunct="1">
        <a:lnSpc>
          <a:spcPct val="100000"/>
        </a:lnSpc>
        <a:spcBef>
          <a:spcPts val="900"/>
        </a:spcBef>
        <a:buClrTx/>
        <a:buFont typeface="Wingdings" panose="05000000000000000000" pitchFamily="2" charset="2"/>
        <a:buChar char=""/>
        <a:defRPr lang="en-US" sz="750" kern="1200" baseline="0" dirty="0">
          <a:solidFill>
            <a:srgbClr val="000000"/>
          </a:solidFill>
          <a:latin typeface="+mn-lt"/>
          <a:ea typeface="ＭＳ Ｐゴシック" pitchFamily="29" charset="-128"/>
          <a:cs typeface="Times New Roman"/>
        </a:defRPr>
      </a:lvl1pPr>
      <a:lvl2pPr marL="171450" indent="-76200" algn="l" defTabSz="685623" rtl="0" eaLnBrk="1" latinLnBrk="0" hangingPunct="1">
        <a:lnSpc>
          <a:spcPct val="100000"/>
        </a:lnSpc>
        <a:spcBef>
          <a:spcPts val="450"/>
        </a:spcBef>
        <a:spcAft>
          <a:spcPts val="0"/>
        </a:spcAft>
        <a:buClrTx/>
        <a:buFont typeface="Cambria" pitchFamily="18" charset="0"/>
        <a:buChar char="–"/>
        <a:defRPr lang="en-US" sz="750" kern="1200" baseline="0" dirty="0" smtClean="0">
          <a:solidFill>
            <a:srgbClr val="000000"/>
          </a:solidFill>
          <a:latin typeface="+mn-lt"/>
          <a:ea typeface="ＭＳ Ｐゴシック" pitchFamily="29" charset="-128"/>
          <a:cs typeface="Times New Roman"/>
        </a:defRPr>
      </a:lvl2pPr>
      <a:lvl3pPr marL="257175" marR="0" indent="-85725" algn="l" defTabSz="342852" rtl="0" eaLnBrk="1" fontAlgn="base" latinLnBrk="0" hangingPunct="1">
        <a:lnSpc>
          <a:spcPct val="100000"/>
        </a:lnSpc>
        <a:spcBef>
          <a:spcPts val="225"/>
        </a:spcBef>
        <a:spcAft>
          <a:spcPct val="0"/>
        </a:spcAft>
        <a:buClrTx/>
        <a:buSzTx/>
        <a:buFont typeface="Wingdings" pitchFamily="2" charset="2"/>
        <a:buChar char="§"/>
        <a:tabLst/>
        <a:defRPr lang="en-US" sz="750" kern="1200" baseline="0" dirty="0" smtClean="0">
          <a:solidFill>
            <a:srgbClr val="000000"/>
          </a:solidFill>
          <a:latin typeface="+mn-lt"/>
          <a:ea typeface="ＭＳ Ｐゴシック" pitchFamily="29" charset="-128"/>
          <a:cs typeface="Times New Roman"/>
        </a:defRPr>
      </a:lvl3pPr>
      <a:lvl4pPr marL="513160" marR="0" indent="-170260" algn="l" defTabSz="342852" rtl="0" eaLnBrk="1" fontAlgn="base" latinLnBrk="0" hangingPunct="1">
        <a:lnSpc>
          <a:spcPct val="100000"/>
        </a:lnSpc>
        <a:spcBef>
          <a:spcPts val="300"/>
        </a:spcBef>
        <a:spcAft>
          <a:spcPct val="0"/>
        </a:spcAft>
        <a:buClrTx/>
        <a:buSzTx/>
        <a:buFont typeface="Wingdings" pitchFamily="2" charset="2"/>
        <a:buChar char="§"/>
        <a:tabLst/>
        <a:defRPr lang="en-US" sz="825" kern="1200" baseline="0" dirty="0" smtClean="0">
          <a:solidFill>
            <a:srgbClr val="000000"/>
          </a:solidFill>
          <a:latin typeface="+mn-lt"/>
          <a:ea typeface="ＭＳ Ｐゴシック" pitchFamily="29" charset="-128"/>
          <a:cs typeface="Times New Roman"/>
        </a:defRPr>
      </a:lvl4pPr>
      <a:lvl5pPr marL="684610" indent="-170260" algn="l" defTabSz="685623" rtl="0" eaLnBrk="1" latinLnBrk="0" hangingPunct="1">
        <a:lnSpc>
          <a:spcPct val="100000"/>
        </a:lnSpc>
        <a:spcBef>
          <a:spcPts val="150"/>
        </a:spcBef>
        <a:buClrTx/>
        <a:buFont typeface="Arial" pitchFamily="34" charset="0"/>
        <a:buChar char="•"/>
        <a:defRPr lang="en-US" sz="975" kern="1200" baseline="0" dirty="0">
          <a:solidFill>
            <a:srgbClr val="000000"/>
          </a:solidFill>
          <a:latin typeface="+mn-lt"/>
          <a:ea typeface="ＭＳ Ｐゴシック" pitchFamily="29" charset="-128"/>
          <a:cs typeface="Times New Roman"/>
        </a:defRPr>
      </a:lvl5pPr>
      <a:lvl6pPr marL="1885464"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77"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88"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99"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23" rtl="0" eaLnBrk="1" latinLnBrk="0" hangingPunct="1">
        <a:defRPr sz="1350" kern="1200">
          <a:solidFill>
            <a:schemeClr val="tx1"/>
          </a:solidFill>
          <a:latin typeface="+mn-lt"/>
          <a:ea typeface="+mn-ea"/>
          <a:cs typeface="+mn-cs"/>
        </a:defRPr>
      </a:lvl1pPr>
      <a:lvl2pPr marL="342811" algn="l" defTabSz="685623" rtl="0" eaLnBrk="1" latinLnBrk="0" hangingPunct="1">
        <a:defRPr sz="1350" kern="1200">
          <a:solidFill>
            <a:schemeClr val="tx1"/>
          </a:solidFill>
          <a:latin typeface="+mn-lt"/>
          <a:ea typeface="+mn-ea"/>
          <a:cs typeface="+mn-cs"/>
        </a:defRPr>
      </a:lvl2pPr>
      <a:lvl3pPr marL="685623" algn="l" defTabSz="685623" rtl="0" eaLnBrk="1" latinLnBrk="0" hangingPunct="1">
        <a:defRPr sz="1350" kern="1200">
          <a:solidFill>
            <a:schemeClr val="tx1"/>
          </a:solidFill>
          <a:latin typeface="+mn-lt"/>
          <a:ea typeface="+mn-ea"/>
          <a:cs typeface="+mn-cs"/>
        </a:defRPr>
      </a:lvl3pPr>
      <a:lvl4pPr marL="1028435" algn="l" defTabSz="685623" rtl="0" eaLnBrk="1" latinLnBrk="0" hangingPunct="1">
        <a:defRPr sz="1350" kern="1200">
          <a:solidFill>
            <a:schemeClr val="tx1"/>
          </a:solidFill>
          <a:latin typeface="+mn-lt"/>
          <a:ea typeface="+mn-ea"/>
          <a:cs typeface="+mn-cs"/>
        </a:defRPr>
      </a:lvl4pPr>
      <a:lvl5pPr marL="1371248" algn="l" defTabSz="685623" rtl="0" eaLnBrk="1" latinLnBrk="0" hangingPunct="1">
        <a:defRPr sz="1350" kern="1200">
          <a:solidFill>
            <a:schemeClr val="tx1"/>
          </a:solidFill>
          <a:latin typeface="+mn-lt"/>
          <a:ea typeface="+mn-ea"/>
          <a:cs typeface="+mn-cs"/>
        </a:defRPr>
      </a:lvl5pPr>
      <a:lvl6pPr marL="1714059" algn="l" defTabSz="685623" rtl="0" eaLnBrk="1" latinLnBrk="0" hangingPunct="1">
        <a:defRPr sz="1350" kern="1200">
          <a:solidFill>
            <a:schemeClr val="tx1"/>
          </a:solidFill>
          <a:latin typeface="+mn-lt"/>
          <a:ea typeface="+mn-ea"/>
          <a:cs typeface="+mn-cs"/>
        </a:defRPr>
      </a:lvl6pPr>
      <a:lvl7pPr marL="2056870" algn="l" defTabSz="685623" rtl="0" eaLnBrk="1" latinLnBrk="0" hangingPunct="1">
        <a:defRPr sz="1350" kern="1200">
          <a:solidFill>
            <a:schemeClr val="tx1"/>
          </a:solidFill>
          <a:latin typeface="+mn-lt"/>
          <a:ea typeface="+mn-ea"/>
          <a:cs typeface="+mn-cs"/>
        </a:defRPr>
      </a:lvl7pPr>
      <a:lvl8pPr marL="2399682" algn="l" defTabSz="685623" rtl="0" eaLnBrk="1" latinLnBrk="0" hangingPunct="1">
        <a:defRPr sz="1350" kern="1200">
          <a:solidFill>
            <a:schemeClr val="tx1"/>
          </a:solidFill>
          <a:latin typeface="+mn-lt"/>
          <a:ea typeface="+mn-ea"/>
          <a:cs typeface="+mn-cs"/>
        </a:defRPr>
      </a:lvl8pPr>
      <a:lvl9pPr marL="2742494" algn="l" defTabSz="685623"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98428"/>
            <a:ext cx="8184733" cy="630237"/>
          </a:xfrm>
          <a:prstGeom prst="rect">
            <a:avLst/>
          </a:prstGeom>
        </p:spPr>
        <p:txBody>
          <a:bodyPr vert="horz" lIns="0" tIns="0" rIns="0" bIns="0" rtlCol="0" anchor="b" anchorCtr="0">
            <a:noAutofit/>
          </a:bodyPr>
          <a:lstStyle/>
          <a:p>
            <a:r>
              <a:rPr lang="en-US"/>
              <a:t>Click to edit Master title style</a:t>
            </a:r>
          </a:p>
        </p:txBody>
      </p:sp>
      <p:cxnSp>
        <p:nvCxnSpPr>
          <p:cNvPr id="12" name="Straight Connector 11"/>
          <p:cNvCxnSpPr/>
          <p:nvPr/>
        </p:nvCxnSpPr>
        <p:spPr>
          <a:xfrm rot="5400000" flipV="1">
            <a:off x="110266" y="320043"/>
            <a:ext cx="66751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89241" y="6703226"/>
            <a:ext cx="309562" cy="1"/>
          </a:xfrm>
          <a:prstGeom prst="line">
            <a:avLst/>
          </a:prstGeom>
          <a:ln w="127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WB_Final_approved.png"/>
          <p:cNvPicPr>
            <a:picLocks noChangeAspect="1"/>
          </p:cNvPicPr>
          <p:nvPr/>
        </p:nvPicPr>
        <p:blipFill>
          <a:blip r:embed="rId3" cstate="print"/>
          <a:stretch>
            <a:fillRect/>
          </a:stretch>
        </p:blipFill>
        <p:spPr>
          <a:xfrm>
            <a:off x="526000" y="6455106"/>
            <a:ext cx="1155349" cy="309563"/>
          </a:xfrm>
          <a:prstGeom prst="rect">
            <a:avLst/>
          </a:prstGeom>
        </p:spPr>
      </p:pic>
      <p:sp>
        <p:nvSpPr>
          <p:cNvPr id="7" name="Text Placeholder 6"/>
          <p:cNvSpPr>
            <a:spLocks noGrp="1"/>
          </p:cNvSpPr>
          <p:nvPr>
            <p:ph type="body" idx="1"/>
          </p:nvPr>
        </p:nvSpPr>
        <p:spPr>
          <a:xfrm>
            <a:off x="521207" y="896112"/>
            <a:ext cx="8165593" cy="5330952"/>
          </a:xfrm>
          <a:prstGeom prst="rect">
            <a:avLst/>
          </a:prstGeom>
        </p:spPr>
        <p:txBody>
          <a:bodyPr vert="horz" lIns="0" tIns="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2372088"/>
      </p:ext>
    </p:extLst>
  </p:cSld>
  <p:clrMap bg1="lt1" tx1="dk1" bg2="lt2" tx2="dk2" accent1="accent1" accent2="accent2" accent3="accent3" accent4="accent4" accent5="accent5" accent6="accent6" hlink="hlink" folHlink="folHlink"/>
  <p:sldLayoutIdLst>
    <p:sldLayoutId id="2147483725" r:id="rId1"/>
  </p:sldLayoutIdLst>
  <p:transition spd="slow">
    <p:push dir="u"/>
  </p:transition>
  <p:hf hdr="0" ftr="0" dt="0"/>
  <p:txStyles>
    <p:titleStyle>
      <a:lvl1pPr algn="l" defTabSz="685623" rtl="0" eaLnBrk="1" latinLnBrk="0" hangingPunct="1">
        <a:spcBef>
          <a:spcPct val="0"/>
        </a:spcBef>
        <a:buNone/>
        <a:defRPr sz="1950" kern="1200" baseline="0">
          <a:solidFill>
            <a:schemeClr val="accent2"/>
          </a:solidFill>
          <a:latin typeface="+mj-lt"/>
          <a:ea typeface="+mj-ea"/>
          <a:cs typeface="+mj-cs"/>
        </a:defRPr>
      </a:lvl1pPr>
    </p:titleStyle>
    <p:bodyStyle>
      <a:lvl1pPr marL="0" indent="0" algn="l" defTabSz="685623" rtl="0" eaLnBrk="1" latinLnBrk="0" hangingPunct="1">
        <a:lnSpc>
          <a:spcPct val="100000"/>
        </a:lnSpc>
        <a:spcBef>
          <a:spcPts val="750"/>
        </a:spcBef>
        <a:buClr>
          <a:schemeClr val="accent1"/>
        </a:buClr>
        <a:buFontTx/>
        <a:buNone/>
        <a:defRPr lang="en-US" sz="2400" kern="1200" baseline="0" dirty="0">
          <a:solidFill>
            <a:srgbClr val="000000"/>
          </a:solidFill>
          <a:latin typeface="+mn-lt"/>
          <a:ea typeface="ＭＳ Ｐゴシック" pitchFamily="29" charset="-128"/>
          <a:cs typeface="Times New Roman"/>
        </a:defRPr>
      </a:lvl1pPr>
      <a:lvl2pPr marL="171450" indent="-171450" algn="l" defTabSz="685623" rtl="0" eaLnBrk="1" latinLnBrk="0" hangingPunct="1">
        <a:lnSpc>
          <a:spcPct val="100000"/>
        </a:lnSpc>
        <a:spcBef>
          <a:spcPts val="600"/>
        </a:spcBef>
        <a:spcAft>
          <a:spcPts val="0"/>
        </a:spcAft>
        <a:buClrTx/>
        <a:buFont typeface="Arial" pitchFamily="34" charset="0"/>
        <a:buChar char="•"/>
        <a:defRPr lang="en-US" sz="2100" kern="1200" baseline="0" dirty="0">
          <a:solidFill>
            <a:srgbClr val="000000"/>
          </a:solidFill>
          <a:latin typeface="+mn-lt"/>
          <a:ea typeface="ＭＳ Ｐゴシック" pitchFamily="29" charset="-128"/>
          <a:cs typeface="Times New Roman"/>
        </a:defRPr>
      </a:lvl2pPr>
      <a:lvl3pPr marL="342900" indent="-171450" algn="l" defTabSz="685623" rtl="0" eaLnBrk="1" latinLnBrk="0" hangingPunct="1">
        <a:lnSpc>
          <a:spcPct val="100000"/>
        </a:lnSpc>
        <a:spcBef>
          <a:spcPts val="450"/>
        </a:spcBef>
        <a:spcAft>
          <a:spcPts val="0"/>
        </a:spcAft>
        <a:buClrTx/>
        <a:buFont typeface="Arial" pitchFamily="34" charset="0"/>
        <a:buChar char="•"/>
        <a:defRPr lang="en-US" sz="1800" kern="1200" baseline="0" dirty="0">
          <a:solidFill>
            <a:srgbClr val="000000"/>
          </a:solidFill>
          <a:latin typeface="+mn-lt"/>
          <a:ea typeface="ＭＳ Ｐゴシック" pitchFamily="29" charset="-128"/>
          <a:cs typeface="Times New Roman"/>
        </a:defRPr>
      </a:lvl3pPr>
      <a:lvl4pPr marL="514350" indent="-171450" algn="l" defTabSz="685623" rtl="0" eaLnBrk="1" latinLnBrk="0" hangingPunct="1">
        <a:lnSpc>
          <a:spcPct val="100000"/>
        </a:lnSpc>
        <a:spcBef>
          <a:spcPts val="300"/>
        </a:spcBef>
        <a:buClrTx/>
        <a:buFont typeface="Arial" pitchFamily="34" charset="0"/>
        <a:buChar char="•"/>
        <a:defRPr lang="en-US" sz="1500" kern="1200" baseline="0" dirty="0">
          <a:solidFill>
            <a:srgbClr val="000000"/>
          </a:solidFill>
          <a:latin typeface="+mn-lt"/>
          <a:ea typeface="ＭＳ Ｐゴシック" pitchFamily="29" charset="-128"/>
          <a:cs typeface="Times New Roman"/>
        </a:defRPr>
      </a:lvl4pPr>
      <a:lvl5pPr marL="684610" indent="-170260" algn="l" defTabSz="685623" rtl="0" eaLnBrk="1" latinLnBrk="0" hangingPunct="1">
        <a:lnSpc>
          <a:spcPct val="100000"/>
        </a:lnSpc>
        <a:spcBef>
          <a:spcPts val="150"/>
        </a:spcBef>
        <a:buClrTx/>
        <a:buFont typeface="Arial" pitchFamily="34" charset="0"/>
        <a:buChar char="•"/>
        <a:defRPr lang="en-US" sz="1350" kern="1200" baseline="0" dirty="0">
          <a:solidFill>
            <a:srgbClr val="000000"/>
          </a:solidFill>
          <a:latin typeface="+mn-lt"/>
          <a:ea typeface="ＭＳ Ｐゴシック" pitchFamily="29" charset="-128"/>
          <a:cs typeface="Times New Roman"/>
        </a:defRPr>
      </a:lvl5pPr>
      <a:lvl6pPr marL="1885464"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77"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88"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99" indent="-171406" algn="l" defTabSz="68562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23" rtl="0" eaLnBrk="1" latinLnBrk="0" hangingPunct="1">
        <a:defRPr sz="1350" kern="1200">
          <a:solidFill>
            <a:schemeClr val="tx1"/>
          </a:solidFill>
          <a:latin typeface="+mn-lt"/>
          <a:ea typeface="+mn-ea"/>
          <a:cs typeface="+mn-cs"/>
        </a:defRPr>
      </a:lvl1pPr>
      <a:lvl2pPr marL="342811" algn="l" defTabSz="685623" rtl="0" eaLnBrk="1" latinLnBrk="0" hangingPunct="1">
        <a:defRPr sz="1350" kern="1200">
          <a:solidFill>
            <a:schemeClr val="tx1"/>
          </a:solidFill>
          <a:latin typeface="+mn-lt"/>
          <a:ea typeface="+mn-ea"/>
          <a:cs typeface="+mn-cs"/>
        </a:defRPr>
      </a:lvl2pPr>
      <a:lvl3pPr marL="685623" algn="l" defTabSz="685623" rtl="0" eaLnBrk="1" latinLnBrk="0" hangingPunct="1">
        <a:defRPr sz="1350" kern="1200">
          <a:solidFill>
            <a:schemeClr val="tx1"/>
          </a:solidFill>
          <a:latin typeface="+mn-lt"/>
          <a:ea typeface="+mn-ea"/>
          <a:cs typeface="+mn-cs"/>
        </a:defRPr>
      </a:lvl3pPr>
      <a:lvl4pPr marL="1028435" algn="l" defTabSz="685623" rtl="0" eaLnBrk="1" latinLnBrk="0" hangingPunct="1">
        <a:defRPr sz="1350" kern="1200">
          <a:solidFill>
            <a:schemeClr val="tx1"/>
          </a:solidFill>
          <a:latin typeface="+mn-lt"/>
          <a:ea typeface="+mn-ea"/>
          <a:cs typeface="+mn-cs"/>
        </a:defRPr>
      </a:lvl4pPr>
      <a:lvl5pPr marL="1371248" algn="l" defTabSz="685623" rtl="0" eaLnBrk="1" latinLnBrk="0" hangingPunct="1">
        <a:defRPr sz="1350" kern="1200">
          <a:solidFill>
            <a:schemeClr val="tx1"/>
          </a:solidFill>
          <a:latin typeface="+mn-lt"/>
          <a:ea typeface="+mn-ea"/>
          <a:cs typeface="+mn-cs"/>
        </a:defRPr>
      </a:lvl5pPr>
      <a:lvl6pPr marL="1714059" algn="l" defTabSz="685623" rtl="0" eaLnBrk="1" latinLnBrk="0" hangingPunct="1">
        <a:defRPr sz="1350" kern="1200">
          <a:solidFill>
            <a:schemeClr val="tx1"/>
          </a:solidFill>
          <a:latin typeface="+mn-lt"/>
          <a:ea typeface="+mn-ea"/>
          <a:cs typeface="+mn-cs"/>
        </a:defRPr>
      </a:lvl6pPr>
      <a:lvl7pPr marL="2056870" algn="l" defTabSz="685623" rtl="0" eaLnBrk="1" latinLnBrk="0" hangingPunct="1">
        <a:defRPr sz="1350" kern="1200">
          <a:solidFill>
            <a:schemeClr val="tx1"/>
          </a:solidFill>
          <a:latin typeface="+mn-lt"/>
          <a:ea typeface="+mn-ea"/>
          <a:cs typeface="+mn-cs"/>
        </a:defRPr>
      </a:lvl7pPr>
      <a:lvl8pPr marL="2399682" algn="l" defTabSz="685623" rtl="0" eaLnBrk="1" latinLnBrk="0" hangingPunct="1">
        <a:defRPr sz="1350" kern="1200">
          <a:solidFill>
            <a:schemeClr val="tx1"/>
          </a:solidFill>
          <a:latin typeface="+mn-lt"/>
          <a:ea typeface="+mn-ea"/>
          <a:cs typeface="+mn-cs"/>
        </a:defRPr>
      </a:lvl8pPr>
      <a:lvl9pPr marL="2742494" algn="l" defTabSz="68562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457200"/>
            <a:ext cx="8263890" cy="4154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435504"/>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4"/>
          <a:srcRect l="762"/>
          <a:stretch/>
        </p:blipFill>
        <p:spPr>
          <a:xfrm rot="5400000">
            <a:off x="6275070" y="2990081"/>
            <a:ext cx="6858000" cy="877841"/>
          </a:xfrm>
          <a:prstGeom prst="rect">
            <a:avLst/>
          </a:prstGeom>
        </p:spPr>
      </p:pic>
      <p:sp>
        <p:nvSpPr>
          <p:cNvPr id="49" name="Footer Placeholder 4">
            <a:extLst>
              <a:ext uri="{FF2B5EF4-FFF2-40B4-BE49-F238E27FC236}">
                <a16:creationId xmlns:a16="http://schemas.microsoft.com/office/drawing/2014/main" id="{03D65E6D-D998-B049-AD1F-8436DB4A9989}"/>
              </a:ext>
            </a:extLst>
          </p:cNvPr>
          <p:cNvSpPr>
            <a:spLocks noGrp="1"/>
          </p:cNvSpPr>
          <p:nvPr>
            <p:ph type="ftr" sz="quarter" idx="3"/>
          </p:nvPr>
        </p:nvSpPr>
        <p:spPr>
          <a:xfrm>
            <a:off x="438151" y="6292851"/>
            <a:ext cx="8268891" cy="271463"/>
          </a:xfrm>
          <a:prstGeom prst="rect">
            <a:avLst/>
          </a:prstGeom>
        </p:spPr>
        <p:txBody>
          <a:bodyPr vert="horz" lIns="0" tIns="45720" rIns="91440" bIns="45720" rtlCol="0" anchor="b"/>
          <a:lstStyle>
            <a:lvl1pPr algn="l">
              <a:defRPr sz="750">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237562911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 id="2147483781" r:id="rId42"/>
    <p:sldLayoutId id="2147483782" r:id="rId43"/>
    <p:sldLayoutId id="2147483783" r:id="rId44"/>
    <p:sldLayoutId id="2147483784" r:id="rId45"/>
    <p:sldLayoutId id="2147483785" r:id="rId46"/>
    <p:sldLayoutId id="2147483786" r:id="rId47"/>
    <p:sldLayoutId id="2147483787" r:id="rId48"/>
    <p:sldLayoutId id="2147483788" r:id="rId49"/>
    <p:sldLayoutId id="2147483789" r:id="rId50"/>
    <p:sldLayoutId id="2147483790" r:id="rId51"/>
    <p:sldLayoutId id="2147483791" r:id="rId52"/>
    <p:sldLayoutId id="2147483792" r:id="rId53"/>
    <p:sldLayoutId id="2147483793" r:id="rId54"/>
    <p:sldLayoutId id="2147483794" r:id="rId55"/>
    <p:sldLayoutId id="2147483795" r:id="rId56"/>
    <p:sldLayoutId id="2147483796" r:id="rId57"/>
    <p:sldLayoutId id="2147483797" r:id="rId58"/>
    <p:sldLayoutId id="2147483798" r:id="rId59"/>
    <p:sldLayoutId id="2147483799" r:id="rId60"/>
    <p:sldLayoutId id="2147483800" r:id="rId61"/>
    <p:sldLayoutId id="2147483801" r:id="rId62"/>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5" Type="http://schemas.openxmlformats.org/officeDocument/2006/relationships/image" Target="../media/image63.jpe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notesSlide" Target="../notesSlides/notesSlide2.xml"/><Relationship Id="rId7" Type="http://schemas.openxmlformats.org/officeDocument/2006/relationships/image" Target="../media/image40.jpeg"/><Relationship Id="rId12"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emf"/><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emf"/></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jpeg"/><Relationship Id="rId1"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hyperlink" Target="http://evergreenleaf.blogspot.com/2013/04/my-first-blog-award-liebster.html" TargetMode="External"/><Relationship Id="rId5" Type="http://schemas.openxmlformats.org/officeDocument/2006/relationships/image" Target="../media/image74.jpg"/><Relationship Id="rId4"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2" Type="http://schemas.openxmlformats.org/officeDocument/2006/relationships/hyperlink" Target="https://esi.microsoft.com/"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2892" y="3039341"/>
            <a:ext cx="6677249" cy="1851423"/>
          </a:xfrm>
        </p:spPr>
        <p:txBody>
          <a:bodyPr>
            <a:normAutofit fontScale="90000"/>
          </a:bodyPr>
          <a:lstStyle/>
          <a:p>
            <a:r>
              <a:rPr lang="en-US" b="1" dirty="0"/>
              <a:t>Cloud Computing and Modern Applications</a:t>
            </a:r>
            <a:br>
              <a:rPr lang="en-US" b="1" dirty="0"/>
            </a:br>
            <a:br>
              <a:rPr lang="en-US" b="1" dirty="0"/>
            </a:br>
            <a:endParaRPr lang="en-US" sz="1350" i="1" dirty="0"/>
          </a:p>
        </p:txBody>
      </p:sp>
      <p:sp>
        <p:nvSpPr>
          <p:cNvPr id="3" name="Subtitle 2"/>
          <p:cNvSpPr>
            <a:spLocks noGrp="1"/>
          </p:cNvSpPr>
          <p:nvPr>
            <p:ph type="subTitle" idx="1"/>
          </p:nvPr>
        </p:nvSpPr>
        <p:spPr/>
        <p:txBody>
          <a:bodyPr vert="horz" lIns="68562" tIns="0" rIns="0" bIns="0" rtlCol="0" anchor="t">
            <a:noAutofit/>
          </a:bodyPr>
          <a:lstStyle/>
          <a:p>
            <a:pPr algn="r"/>
            <a:r>
              <a:rPr lang="en-US" dirty="0">
                <a:ea typeface="ＭＳ Ｐゴシック"/>
              </a:rPr>
              <a:t>December 2022</a:t>
            </a:r>
            <a:endParaRPr lang="en-US" dirty="0"/>
          </a:p>
        </p:txBody>
      </p:sp>
      <p:sp>
        <p:nvSpPr>
          <p:cNvPr id="5" name="Footer Placeholder 4">
            <a:extLst>
              <a:ext uri="{FF2B5EF4-FFF2-40B4-BE49-F238E27FC236}">
                <a16:creationId xmlns:a16="http://schemas.microsoft.com/office/drawing/2014/main" id="{475A3273-85C1-48A6-87E1-B84C9DDC2B6F}"/>
              </a:ext>
            </a:extLst>
          </p:cNvPr>
          <p:cNvSpPr>
            <a:spLocks noGrp="1"/>
          </p:cNvSpPr>
          <p:nvPr>
            <p:ph type="ftr" sz="quarter" idx="3"/>
          </p:nvPr>
        </p:nvSpPr>
        <p:spPr>
          <a:xfrm>
            <a:off x="3470304" y="5711669"/>
            <a:ext cx="2866073" cy="228600"/>
          </a:xfrm>
          <a:prstGeom prst="rect">
            <a:avLst/>
          </a:prstGeom>
        </p:spPr>
        <p:txBody>
          <a:bodyPr/>
          <a:lstStyle>
            <a:defPPr>
              <a:defRPr lang="en-US"/>
            </a:defPPr>
            <a:lvl1pPr marL="0" algn="ctr"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t>INTERNAL USE ONLY</a:t>
            </a:r>
          </a:p>
        </p:txBody>
      </p:sp>
    </p:spTree>
    <p:extLst>
      <p:ext uri="{BB962C8B-B14F-4D97-AF65-F5344CB8AC3E}">
        <p14:creationId xmlns:p14="http://schemas.microsoft.com/office/powerpoint/2010/main" val="96097354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the cloud?</a:t>
            </a:r>
          </a:p>
        </p:txBody>
      </p:sp>
      <p:pic>
        <p:nvPicPr>
          <p:cNvPr id="9218" name="Picture 2" descr="Microsoft sinks data centre off Orkney - BBC News">
            <a:extLst>
              <a:ext uri="{FF2B5EF4-FFF2-40B4-BE49-F238E27FC236}">
                <a16:creationId xmlns:a16="http://schemas.microsoft.com/office/drawing/2014/main" id="{857B0C6F-5F8C-4B19-8AAD-4C0CCD1D7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710086"/>
            <a:ext cx="49784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Microsoft finds underwater datacenters are reliable, practical and use  energy sustainably | Innovation Stories">
            <a:extLst>
              <a:ext uri="{FF2B5EF4-FFF2-40B4-BE49-F238E27FC236}">
                <a16:creationId xmlns:a16="http://schemas.microsoft.com/office/drawing/2014/main" id="{02801F9D-62BF-4993-8B76-C3F5D95869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655" y="1219200"/>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14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History of Cloud Computing</a:t>
            </a:r>
          </a:p>
        </p:txBody>
      </p:sp>
      <p:pic>
        <p:nvPicPr>
          <p:cNvPr id="1026" name="Picture 2" descr="What is Cloud Computing? A Comprehensive Guide">
            <a:extLst>
              <a:ext uri="{FF2B5EF4-FFF2-40B4-BE49-F238E27FC236}">
                <a16:creationId xmlns:a16="http://schemas.microsoft.com/office/drawing/2014/main" id="{37410E91-45BB-4D2E-9511-3CC8457168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9" t="14228" r="3020" b="7514"/>
          <a:stretch/>
        </p:blipFill>
        <p:spPr bwMode="auto">
          <a:xfrm>
            <a:off x="647230" y="1295400"/>
            <a:ext cx="7849540" cy="502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19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Who’s who in Cloud today</a:t>
            </a:r>
          </a:p>
        </p:txBody>
      </p:sp>
      <p:pic>
        <p:nvPicPr>
          <p:cNvPr id="4098" name="Picture 2" descr="Amazon and Microsoft Maintain their Grip on the Market but">
            <a:extLst>
              <a:ext uri="{FF2B5EF4-FFF2-40B4-BE49-F238E27FC236}">
                <a16:creationId xmlns:a16="http://schemas.microsoft.com/office/drawing/2014/main" id="{04E8F967-1FE4-421D-A5A9-A02B053AC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94924"/>
            <a:ext cx="8229600" cy="541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96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Cloud Provider Market Share Over Time</a:t>
            </a:r>
          </a:p>
        </p:txBody>
      </p:sp>
      <p:pic>
        <p:nvPicPr>
          <p:cNvPr id="3074" name="Picture 2" descr="The cloud infrastructure market hit $129B in 2020 | TechCrunch">
            <a:extLst>
              <a:ext uri="{FF2B5EF4-FFF2-40B4-BE49-F238E27FC236}">
                <a16:creationId xmlns:a16="http://schemas.microsoft.com/office/drawing/2014/main" id="{61DC4A68-F50D-4017-BA45-5B5D9BD6A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810500" cy="514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391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Cloud Provider Market Share Over Time</a:t>
            </a:r>
          </a:p>
        </p:txBody>
      </p:sp>
      <p:pic>
        <p:nvPicPr>
          <p:cNvPr id="11266" name="Picture 2" descr="Key offerings of AWS vs Azure vs GCP ">
            <a:extLst>
              <a:ext uri="{FF2B5EF4-FFF2-40B4-BE49-F238E27FC236}">
                <a16:creationId xmlns:a16="http://schemas.microsoft.com/office/drawing/2014/main" id="{5BFB76CD-7723-4789-B378-28152F3F94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55558"/>
          <a:stretch/>
        </p:blipFill>
        <p:spPr bwMode="auto">
          <a:xfrm>
            <a:off x="533400" y="964692"/>
            <a:ext cx="7848600" cy="547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68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Cloud Provider Market Share Over Time</a:t>
            </a:r>
          </a:p>
        </p:txBody>
      </p:sp>
      <p:grpSp>
        <p:nvGrpSpPr>
          <p:cNvPr id="2" name="Group 1">
            <a:extLst>
              <a:ext uri="{FF2B5EF4-FFF2-40B4-BE49-F238E27FC236}">
                <a16:creationId xmlns:a16="http://schemas.microsoft.com/office/drawing/2014/main" id="{2A92FC9C-C622-41D8-BA8B-FCBB5B1C11FB}"/>
              </a:ext>
            </a:extLst>
          </p:cNvPr>
          <p:cNvGrpSpPr/>
          <p:nvPr/>
        </p:nvGrpSpPr>
        <p:grpSpPr>
          <a:xfrm>
            <a:off x="533400" y="964692"/>
            <a:ext cx="7848600" cy="5471461"/>
            <a:chOff x="533400" y="964692"/>
            <a:chExt cx="7848600" cy="5471461"/>
          </a:xfrm>
        </p:grpSpPr>
        <p:pic>
          <p:nvPicPr>
            <p:cNvPr id="11266" name="Picture 2" descr="Key offerings of AWS vs Azure vs GCP ">
              <a:extLst>
                <a:ext uri="{FF2B5EF4-FFF2-40B4-BE49-F238E27FC236}">
                  <a16:creationId xmlns:a16="http://schemas.microsoft.com/office/drawing/2014/main" id="{5BFB76CD-7723-4789-B378-28152F3F94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55558"/>
            <a:stretch/>
          </p:blipFill>
          <p:spPr bwMode="auto">
            <a:xfrm>
              <a:off x="533400" y="964692"/>
              <a:ext cx="7848600" cy="54714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Key offerings of AWS vs Azure vs GCP ">
              <a:extLst>
                <a:ext uri="{FF2B5EF4-FFF2-40B4-BE49-F238E27FC236}">
                  <a16:creationId xmlns:a16="http://schemas.microsoft.com/office/drawing/2014/main" id="{E35A43A7-AA34-43CA-868C-0AB199BDC6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441" b="24674"/>
            <a:stretch/>
          </p:blipFill>
          <p:spPr bwMode="auto">
            <a:xfrm>
              <a:off x="533400" y="2217421"/>
              <a:ext cx="7848600" cy="38023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1835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1208" y="685800"/>
            <a:ext cx="8184732" cy="630237"/>
          </a:xfrm>
        </p:spPr>
        <p:txBody>
          <a:bodyPr/>
          <a:lstStyle/>
          <a:p>
            <a:r>
              <a:rPr lang="en-US" dirty="0">
                <a:solidFill>
                  <a:schemeClr val="bg1"/>
                </a:solidFill>
              </a:rPr>
              <a:t>In Cloud Computing – Everything is an “</a:t>
            </a:r>
            <a:r>
              <a:rPr lang="en-US" dirty="0" err="1">
                <a:solidFill>
                  <a:schemeClr val="bg1"/>
                </a:solidFill>
              </a:rPr>
              <a:t>aaS</a:t>
            </a:r>
            <a:r>
              <a:rPr lang="en-US" dirty="0">
                <a:solidFill>
                  <a:schemeClr val="bg1"/>
                </a:solidFill>
              </a:rPr>
              <a:t>”</a:t>
            </a:r>
            <a:br>
              <a:rPr lang="en-US" dirty="0">
                <a:solidFill>
                  <a:schemeClr val="bg1"/>
                </a:solidFill>
              </a:rPr>
            </a:br>
            <a:r>
              <a:rPr lang="en-US" dirty="0">
                <a:solidFill>
                  <a:schemeClr val="bg1"/>
                </a:solidFill>
              </a:rPr>
              <a:t>(as a Service)</a:t>
            </a:r>
          </a:p>
        </p:txBody>
      </p:sp>
      <p:pic>
        <p:nvPicPr>
          <p:cNvPr id="1026" name="Picture 2" descr="Image result for everything as a service">
            <a:extLst>
              <a:ext uri="{FF2B5EF4-FFF2-40B4-BE49-F238E27FC236}">
                <a16:creationId xmlns:a16="http://schemas.microsoft.com/office/drawing/2014/main" id="{5B8150DA-566B-4654-ACFC-5547D915A2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82" b="11975"/>
          <a:stretch/>
        </p:blipFill>
        <p:spPr bwMode="auto">
          <a:xfrm>
            <a:off x="0" y="1524000"/>
            <a:ext cx="9144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43645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79634" y="515444"/>
            <a:ext cx="8184732" cy="630237"/>
          </a:xfrm>
        </p:spPr>
        <p:txBody>
          <a:bodyPr/>
          <a:lstStyle/>
          <a:p>
            <a:pPr algn="ctr" defTabSz="914400"/>
            <a:r>
              <a:rPr lang="en-US" sz="4400" dirty="0">
                <a:solidFill>
                  <a:srgbClr val="FFFFFF"/>
                </a:solidFill>
              </a:rPr>
              <a:t>SaaS - Software as a Service</a:t>
            </a:r>
          </a:p>
        </p:txBody>
      </p:sp>
      <p:sp>
        <p:nvSpPr>
          <p:cNvPr id="4" name="TextBox 3">
            <a:extLst>
              <a:ext uri="{FF2B5EF4-FFF2-40B4-BE49-F238E27FC236}">
                <a16:creationId xmlns:a16="http://schemas.microsoft.com/office/drawing/2014/main" id="{49E2C5A4-47D6-461D-8B64-EB6D8F92C944}"/>
              </a:ext>
            </a:extLst>
          </p:cNvPr>
          <p:cNvSpPr txBox="1"/>
          <p:nvPr/>
        </p:nvSpPr>
        <p:spPr>
          <a:xfrm>
            <a:off x="882131" y="1288845"/>
            <a:ext cx="2209800" cy="369332"/>
          </a:xfrm>
          <a:prstGeom prst="rect">
            <a:avLst/>
          </a:prstGeom>
          <a:noFill/>
        </p:spPr>
        <p:txBody>
          <a:bodyPr wrap="square" rtlCol="0">
            <a:spAutoFit/>
          </a:bodyPr>
          <a:lstStyle/>
          <a:p>
            <a:pPr algn="ctr"/>
            <a:r>
              <a:rPr lang="en-US" b="1" dirty="0">
                <a:solidFill>
                  <a:srgbClr val="FFFF00"/>
                </a:solidFill>
              </a:rPr>
              <a:t>Social Media Sites</a:t>
            </a:r>
          </a:p>
        </p:txBody>
      </p:sp>
      <p:sp>
        <p:nvSpPr>
          <p:cNvPr id="12" name="TextBox 11">
            <a:extLst>
              <a:ext uri="{FF2B5EF4-FFF2-40B4-BE49-F238E27FC236}">
                <a16:creationId xmlns:a16="http://schemas.microsoft.com/office/drawing/2014/main" id="{629EF209-0F58-4F06-A8F9-3764F631BE51}"/>
              </a:ext>
            </a:extLst>
          </p:cNvPr>
          <p:cNvSpPr txBox="1"/>
          <p:nvPr/>
        </p:nvSpPr>
        <p:spPr>
          <a:xfrm>
            <a:off x="753356" y="3703600"/>
            <a:ext cx="2966475" cy="369332"/>
          </a:xfrm>
          <a:prstGeom prst="rect">
            <a:avLst/>
          </a:prstGeom>
          <a:noFill/>
        </p:spPr>
        <p:txBody>
          <a:bodyPr wrap="square" rtlCol="0">
            <a:spAutoFit/>
          </a:bodyPr>
          <a:lstStyle/>
          <a:p>
            <a:r>
              <a:rPr lang="en-US" b="1" dirty="0">
                <a:solidFill>
                  <a:srgbClr val="FFFF00"/>
                </a:solidFill>
              </a:rPr>
              <a:t>Canvas and PowerSchool</a:t>
            </a:r>
          </a:p>
        </p:txBody>
      </p:sp>
      <p:sp>
        <p:nvSpPr>
          <p:cNvPr id="13" name="TextBox 12">
            <a:extLst>
              <a:ext uri="{FF2B5EF4-FFF2-40B4-BE49-F238E27FC236}">
                <a16:creationId xmlns:a16="http://schemas.microsoft.com/office/drawing/2014/main" id="{9CBC8697-F402-4C3E-97E5-E53DB3AB6FA5}"/>
              </a:ext>
            </a:extLst>
          </p:cNvPr>
          <p:cNvSpPr txBox="1"/>
          <p:nvPr/>
        </p:nvSpPr>
        <p:spPr>
          <a:xfrm>
            <a:off x="5795962" y="1296740"/>
            <a:ext cx="1524000" cy="369332"/>
          </a:xfrm>
          <a:prstGeom prst="rect">
            <a:avLst/>
          </a:prstGeom>
          <a:noFill/>
        </p:spPr>
        <p:txBody>
          <a:bodyPr wrap="square" rtlCol="0">
            <a:spAutoFit/>
          </a:bodyPr>
          <a:lstStyle/>
          <a:p>
            <a:pPr algn="ctr"/>
            <a:r>
              <a:rPr lang="en-US" b="1" dirty="0">
                <a:solidFill>
                  <a:srgbClr val="FFFF00"/>
                </a:solidFill>
              </a:rPr>
              <a:t>G Suite</a:t>
            </a:r>
          </a:p>
        </p:txBody>
      </p:sp>
      <p:sp>
        <p:nvSpPr>
          <p:cNvPr id="14" name="TextBox 13">
            <a:extLst>
              <a:ext uri="{FF2B5EF4-FFF2-40B4-BE49-F238E27FC236}">
                <a16:creationId xmlns:a16="http://schemas.microsoft.com/office/drawing/2014/main" id="{F435EB1F-7B75-4B14-9D9F-814687C59DCF}"/>
              </a:ext>
            </a:extLst>
          </p:cNvPr>
          <p:cNvSpPr txBox="1"/>
          <p:nvPr/>
        </p:nvSpPr>
        <p:spPr>
          <a:xfrm>
            <a:off x="5931868" y="4114800"/>
            <a:ext cx="2168654" cy="369332"/>
          </a:xfrm>
          <a:prstGeom prst="rect">
            <a:avLst/>
          </a:prstGeom>
          <a:noFill/>
        </p:spPr>
        <p:txBody>
          <a:bodyPr wrap="square" rtlCol="0">
            <a:spAutoFit/>
          </a:bodyPr>
          <a:lstStyle/>
          <a:p>
            <a:pPr algn="ctr"/>
            <a:r>
              <a:rPr lang="en-US" b="1" dirty="0">
                <a:solidFill>
                  <a:srgbClr val="FFFF00"/>
                </a:solidFill>
              </a:rPr>
              <a:t>Financial Sites</a:t>
            </a:r>
          </a:p>
        </p:txBody>
      </p:sp>
      <p:sp>
        <p:nvSpPr>
          <p:cNvPr id="15" name="TextBox 14">
            <a:extLst>
              <a:ext uri="{FF2B5EF4-FFF2-40B4-BE49-F238E27FC236}">
                <a16:creationId xmlns:a16="http://schemas.microsoft.com/office/drawing/2014/main" id="{D3FD53F0-D8B5-4C1B-ACA3-9802B3DB3D96}"/>
              </a:ext>
            </a:extLst>
          </p:cNvPr>
          <p:cNvSpPr txBox="1"/>
          <p:nvPr/>
        </p:nvSpPr>
        <p:spPr>
          <a:xfrm>
            <a:off x="5867400" y="133290"/>
            <a:ext cx="3335743" cy="400110"/>
          </a:xfrm>
          <a:prstGeom prst="rect">
            <a:avLst/>
          </a:prstGeom>
          <a:noFill/>
        </p:spPr>
        <p:txBody>
          <a:bodyPr wrap="square" rtlCol="0">
            <a:spAutoFit/>
          </a:bodyPr>
          <a:lstStyle/>
          <a:p>
            <a:r>
              <a:rPr lang="en-US" sz="2000" b="1" dirty="0">
                <a:solidFill>
                  <a:schemeClr val="accent1">
                    <a:lumMod val="60000"/>
                    <a:lumOff val="40000"/>
                  </a:schemeClr>
                </a:solidFill>
              </a:rPr>
              <a:t>License and away we go!!</a:t>
            </a:r>
          </a:p>
        </p:txBody>
      </p:sp>
      <p:pic>
        <p:nvPicPr>
          <p:cNvPr id="2" name="Picture 1">
            <a:extLst>
              <a:ext uri="{FF2B5EF4-FFF2-40B4-BE49-F238E27FC236}">
                <a16:creationId xmlns:a16="http://schemas.microsoft.com/office/drawing/2014/main" id="{C9715D1B-4DD2-4AB8-B8C2-EA0622C15E7E}"/>
              </a:ext>
            </a:extLst>
          </p:cNvPr>
          <p:cNvPicPr>
            <a:picLocks noChangeAspect="1"/>
          </p:cNvPicPr>
          <p:nvPr/>
        </p:nvPicPr>
        <p:blipFill>
          <a:blip r:embed="rId2"/>
          <a:stretch>
            <a:fillRect/>
          </a:stretch>
        </p:blipFill>
        <p:spPr>
          <a:xfrm>
            <a:off x="1137170" y="1721643"/>
            <a:ext cx="1699722" cy="1743304"/>
          </a:xfrm>
          <a:prstGeom prst="rect">
            <a:avLst/>
          </a:prstGeom>
        </p:spPr>
      </p:pic>
      <p:pic>
        <p:nvPicPr>
          <p:cNvPr id="1030" name="Picture 6" descr="Întrebări frecvente despre G Suite - Clasa Viitorului">
            <a:extLst>
              <a:ext uri="{FF2B5EF4-FFF2-40B4-BE49-F238E27FC236}">
                <a16:creationId xmlns:a16="http://schemas.microsoft.com/office/drawing/2014/main" id="{5BDF364F-E36B-498C-BDCB-3B1258DB1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65172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nvas PowerSchool Gradebook Change - Hall of Wisdom">
            <a:extLst>
              <a:ext uri="{FF2B5EF4-FFF2-40B4-BE49-F238E27FC236}">
                <a16:creationId xmlns:a16="http://schemas.microsoft.com/office/drawing/2014/main" id="{A7A6FD8F-76EE-4AB6-8CCA-29B1EE07F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48" y="4056424"/>
            <a:ext cx="3691890" cy="22861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ntuit, the Company Behind TurboTax and Mint, Knows About You">
            <a:extLst>
              <a:ext uri="{FF2B5EF4-FFF2-40B4-BE49-F238E27FC236}">
                <a16:creationId xmlns:a16="http://schemas.microsoft.com/office/drawing/2014/main" id="{54E11CF3-FAC3-4B1E-9BCF-3360E8C734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79029" y="4489558"/>
            <a:ext cx="2470664" cy="185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500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0" presetClass="entr" presetSubtype="0" decel="10000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strVal val="#ppt_w+.3"/>
                                          </p:val>
                                        </p:tav>
                                        <p:tav tm="100000">
                                          <p:val>
                                            <p:strVal val="#ppt_w"/>
                                          </p:val>
                                        </p:tav>
                                      </p:tavLst>
                                    </p:anim>
                                    <p:anim calcmode="lin" valueType="num">
                                      <p:cBhvr>
                                        <p:cTn id="26" dur="1000" fill="hold"/>
                                        <p:tgtEl>
                                          <p:spTgt spid="15"/>
                                        </p:tgtEl>
                                        <p:attrNameLst>
                                          <p:attrName>ppt_h</p:attrName>
                                        </p:attrNameLst>
                                      </p:cBhvr>
                                      <p:tavLst>
                                        <p:tav tm="0">
                                          <p:val>
                                            <p:strVal val="#ppt_h"/>
                                          </p:val>
                                        </p:tav>
                                        <p:tav tm="100000">
                                          <p:val>
                                            <p:strVal val="#ppt_h"/>
                                          </p:val>
                                        </p:tav>
                                      </p:tavLst>
                                    </p:anim>
                                    <p:animEffect transition="in" filter="fade">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79634" y="381000"/>
            <a:ext cx="8184732" cy="2916237"/>
          </a:xfrm>
        </p:spPr>
        <p:txBody>
          <a:bodyPr/>
          <a:lstStyle/>
          <a:p>
            <a:pPr algn="ctr" defTabSz="914400"/>
            <a:r>
              <a:rPr lang="en-US" sz="4400" dirty="0">
                <a:solidFill>
                  <a:srgbClr val="FFFFFF"/>
                </a:solidFill>
              </a:rPr>
              <a:t>Let’s look closer at:</a:t>
            </a:r>
            <a:br>
              <a:rPr lang="en-US" sz="4400" dirty="0">
                <a:solidFill>
                  <a:srgbClr val="FFFFFF"/>
                </a:solidFill>
              </a:rPr>
            </a:br>
            <a:br>
              <a:rPr lang="en-US" sz="4400" dirty="0">
                <a:solidFill>
                  <a:srgbClr val="FFFFFF"/>
                </a:solidFill>
              </a:rPr>
            </a:br>
            <a:r>
              <a:rPr lang="en-US" sz="4400" dirty="0">
                <a:solidFill>
                  <a:srgbClr val="92D050"/>
                </a:solidFill>
              </a:rPr>
              <a:t>IaaS</a:t>
            </a:r>
            <a:r>
              <a:rPr lang="en-US" sz="4400" dirty="0">
                <a:solidFill>
                  <a:srgbClr val="FFFFFF"/>
                </a:solidFill>
              </a:rPr>
              <a:t> – Infrastructure as a Service &amp; </a:t>
            </a:r>
            <a:r>
              <a:rPr lang="en-US" sz="4400" dirty="0">
                <a:solidFill>
                  <a:srgbClr val="92D050"/>
                </a:solidFill>
              </a:rPr>
              <a:t>PaaS</a:t>
            </a:r>
            <a:r>
              <a:rPr lang="en-US" sz="4400" dirty="0">
                <a:solidFill>
                  <a:srgbClr val="FFFFFF"/>
                </a:solidFill>
              </a:rPr>
              <a:t> – Platform as a Service</a:t>
            </a:r>
          </a:p>
        </p:txBody>
      </p:sp>
      <p:pic>
        <p:nvPicPr>
          <p:cNvPr id="13314" name="Picture 2" descr="Image result for azure">
            <a:extLst>
              <a:ext uri="{FF2B5EF4-FFF2-40B4-BE49-F238E27FC236}">
                <a16:creationId xmlns:a16="http://schemas.microsoft.com/office/drawing/2014/main" id="{D77A3939-45A8-4A2E-B6C6-FC0529AA23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0768" y="3895375"/>
            <a:ext cx="1838325" cy="1145969"/>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mage result for gcp">
            <a:extLst>
              <a:ext uri="{FF2B5EF4-FFF2-40B4-BE49-F238E27FC236}">
                <a16:creationId xmlns:a16="http://schemas.microsoft.com/office/drawing/2014/main" id="{E06D5F7C-1DC2-40D4-ADD7-99E4A127B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953000"/>
            <a:ext cx="2427954" cy="1396074"/>
          </a:xfrm>
          <a:prstGeom prst="rect">
            <a:avLst/>
          </a:prstGeom>
          <a:solidFill>
            <a:schemeClr val="bg1"/>
          </a:solidFill>
        </p:spPr>
      </p:pic>
      <p:pic>
        <p:nvPicPr>
          <p:cNvPr id="13324" name="Picture 12" descr="Image result for aws">
            <a:extLst>
              <a:ext uri="{FF2B5EF4-FFF2-40B4-BE49-F238E27FC236}">
                <a16:creationId xmlns:a16="http://schemas.microsoft.com/office/drawing/2014/main" id="{E0E3BEDC-8463-4AE1-A5AA-ACEC5DF9C4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634" y="3895375"/>
            <a:ext cx="2133600" cy="1276456"/>
          </a:xfrm>
          <a:prstGeom prst="rect">
            <a:avLst/>
          </a:prstGeom>
          <a:solidFill>
            <a:schemeClr val="bg1"/>
          </a:solidFill>
        </p:spPr>
      </p:pic>
    </p:spTree>
    <p:extLst>
      <p:ext uri="{BB962C8B-B14F-4D97-AF65-F5344CB8AC3E}">
        <p14:creationId xmlns:p14="http://schemas.microsoft.com/office/powerpoint/2010/main" val="70723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3921" y="152400"/>
            <a:ext cx="8184732" cy="630237"/>
          </a:xfrm>
        </p:spPr>
        <p:txBody>
          <a:bodyPr/>
          <a:lstStyle/>
          <a:p>
            <a:pPr algn="ctr" defTabSz="914400"/>
            <a:r>
              <a:rPr lang="en-US" sz="4400" dirty="0">
                <a:solidFill>
                  <a:srgbClr val="FFFFFF"/>
                </a:solidFill>
              </a:rPr>
              <a:t>Microsoft Azure IaaS &amp; PaaS </a:t>
            </a:r>
          </a:p>
        </p:txBody>
      </p:sp>
      <p:pic>
        <p:nvPicPr>
          <p:cNvPr id="2" name="Picture 1">
            <a:extLst>
              <a:ext uri="{FF2B5EF4-FFF2-40B4-BE49-F238E27FC236}">
                <a16:creationId xmlns:a16="http://schemas.microsoft.com/office/drawing/2014/main" id="{965F3BC6-6D25-4D16-ACB2-60D588EC1031}"/>
              </a:ext>
            </a:extLst>
          </p:cNvPr>
          <p:cNvPicPr>
            <a:picLocks noChangeAspect="1"/>
          </p:cNvPicPr>
          <p:nvPr/>
        </p:nvPicPr>
        <p:blipFill>
          <a:blip r:embed="rId2"/>
          <a:stretch>
            <a:fillRect/>
          </a:stretch>
        </p:blipFill>
        <p:spPr>
          <a:xfrm>
            <a:off x="56561" y="762000"/>
            <a:ext cx="9056014" cy="5770563"/>
          </a:xfrm>
          <a:prstGeom prst="rect">
            <a:avLst/>
          </a:prstGeom>
        </p:spPr>
      </p:pic>
      <p:pic>
        <p:nvPicPr>
          <p:cNvPr id="4" name="Picture 2" descr="Image result for azure">
            <a:extLst>
              <a:ext uri="{FF2B5EF4-FFF2-40B4-BE49-F238E27FC236}">
                <a16:creationId xmlns:a16="http://schemas.microsoft.com/office/drawing/2014/main" id="{4EAD903F-44D2-40BA-AD9C-E67F215D0A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5532" y="152400"/>
            <a:ext cx="749093" cy="466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731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330339" y="5858308"/>
            <a:ext cx="4742479" cy="630237"/>
          </a:xfrm>
        </p:spPr>
        <p:txBody>
          <a:bodyPr/>
          <a:lstStyle/>
          <a:p>
            <a:pPr algn="ctr"/>
            <a:r>
              <a:rPr lang="en-US" dirty="0">
                <a:solidFill>
                  <a:schemeClr val="accent1">
                    <a:lumMod val="60000"/>
                    <a:lumOff val="40000"/>
                  </a:schemeClr>
                </a:solidFill>
              </a:rPr>
              <a:t>Every company today is a data driven company</a:t>
            </a:r>
          </a:p>
        </p:txBody>
      </p:sp>
      <p:grpSp>
        <p:nvGrpSpPr>
          <p:cNvPr id="51" name="Group 50"/>
          <p:cNvGrpSpPr/>
          <p:nvPr/>
        </p:nvGrpSpPr>
        <p:grpSpPr>
          <a:xfrm>
            <a:off x="13705" y="3579476"/>
            <a:ext cx="1523698" cy="2514600"/>
            <a:chOff x="3246439" y="1659433"/>
            <a:chExt cx="2971800" cy="5038229"/>
          </a:xfrm>
        </p:grpSpPr>
        <p:sp>
          <p:nvSpPr>
            <p:cNvPr id="52" name="Rectangle 51"/>
            <p:cNvSpPr/>
            <p:nvPr/>
          </p:nvSpPr>
          <p:spPr bwMode="auto">
            <a:xfrm>
              <a:off x="3246440" y="1659433"/>
              <a:ext cx="2971799" cy="1837830"/>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52"/>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3246439" y="3497263"/>
              <a:ext cx="2971799" cy="3200399"/>
            </a:xfrm>
            <a:prstGeom prst="rect">
              <a:avLst/>
            </a:prstGeom>
          </p:spPr>
        </p:pic>
        <p:pic>
          <p:nvPicPr>
            <p:cNvPr id="54" name="Picture 53"/>
            <p:cNvPicPr>
              <a:picLocks noChangeAspect="1"/>
            </p:cNvPicPr>
            <p:nvPr/>
          </p:nvPicPr>
          <p:blipFill>
            <a:blip r:embed="rId5"/>
            <a:stretch>
              <a:fillRect/>
            </a:stretch>
          </p:blipFill>
          <p:spPr>
            <a:xfrm>
              <a:off x="3660778" y="2415934"/>
              <a:ext cx="2143122" cy="304650"/>
            </a:xfrm>
            <a:prstGeom prst="rect">
              <a:avLst/>
            </a:prstGeom>
          </p:spPr>
        </p:pic>
        <p:sp>
          <p:nvSpPr>
            <p:cNvPr id="56" name="Rectangle 55"/>
            <p:cNvSpPr/>
            <p:nvPr/>
          </p:nvSpPr>
          <p:spPr bwMode="auto">
            <a:xfrm>
              <a:off x="3246440" y="6606451"/>
              <a:ext cx="2971799" cy="91211"/>
            </a:xfrm>
            <a:prstGeom prst="rect">
              <a:avLst/>
            </a:prstGeom>
            <a:solidFill>
              <a:schemeClr val="bg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7" name="Group 56"/>
          <p:cNvGrpSpPr/>
          <p:nvPr/>
        </p:nvGrpSpPr>
        <p:grpSpPr>
          <a:xfrm>
            <a:off x="7606593" y="3579476"/>
            <a:ext cx="1523699" cy="2514600"/>
            <a:chOff x="6218238" y="1659433"/>
            <a:chExt cx="2971801" cy="5038229"/>
          </a:xfrm>
        </p:grpSpPr>
        <p:sp>
          <p:nvSpPr>
            <p:cNvPr id="59" name="Rectangle 58"/>
            <p:cNvSpPr/>
            <p:nvPr/>
          </p:nvSpPr>
          <p:spPr bwMode="auto">
            <a:xfrm>
              <a:off x="6218240" y="1659433"/>
              <a:ext cx="2971799" cy="1837830"/>
            </a:xfrm>
            <a:prstGeom prst="rect">
              <a:avLst/>
            </a:prstGeom>
            <a:solidFill>
              <a:srgbClr val="002050"/>
            </a:solidFill>
            <a:ln>
              <a:noFill/>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64"/>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6218238" y="3492500"/>
              <a:ext cx="2971799" cy="3205162"/>
            </a:xfrm>
            <a:prstGeom prst="rect">
              <a:avLst/>
            </a:prstGeom>
          </p:spPr>
        </p:pic>
        <p:sp>
          <p:nvSpPr>
            <p:cNvPr id="67" name="Rectangle 66"/>
            <p:cNvSpPr/>
            <p:nvPr/>
          </p:nvSpPr>
          <p:spPr bwMode="auto">
            <a:xfrm>
              <a:off x="6218240" y="6606451"/>
              <a:ext cx="2971799" cy="91211"/>
            </a:xfrm>
            <a:prstGeom prst="rect">
              <a:avLst/>
            </a:prstGeom>
            <a:solidFill>
              <a:srgbClr val="002050"/>
            </a:solidFill>
            <a:ln>
              <a:noFill/>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p:cNvGrpSpPr/>
          <p:nvPr/>
        </p:nvGrpSpPr>
        <p:grpSpPr>
          <a:xfrm>
            <a:off x="7606594" y="1043560"/>
            <a:ext cx="1523699" cy="2514600"/>
            <a:chOff x="9190037" y="1668463"/>
            <a:chExt cx="2971801" cy="5038228"/>
          </a:xfrm>
        </p:grpSpPr>
        <p:sp>
          <p:nvSpPr>
            <p:cNvPr id="69" name="Rectangle 68"/>
            <p:cNvSpPr/>
            <p:nvPr/>
          </p:nvSpPr>
          <p:spPr bwMode="auto">
            <a:xfrm>
              <a:off x="9190039" y="1668463"/>
              <a:ext cx="2971799" cy="1828800"/>
            </a:xfrm>
            <a:prstGeom prst="rect">
              <a:avLst/>
            </a:prstGeom>
            <a:solidFill>
              <a:srgbClr val="F7B516"/>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0" name="Picture 69"/>
            <p:cNvPicPr>
              <a:picLocks noChangeAspect="1"/>
            </p:cNvPicPr>
            <p:nvPr/>
          </p:nvPicPr>
          <p:blipFill rotWithShape="1">
            <a:blip r:embed="rId7" cstate="print">
              <a:grayscl/>
              <a:extLst>
                <a:ext uri="{28A0092B-C50C-407E-A947-70E740481C1C}">
                  <a14:useLocalDpi xmlns:a14="http://schemas.microsoft.com/office/drawing/2010/main" val="0"/>
                </a:ext>
              </a:extLst>
            </a:blip>
            <a:srcRect/>
            <a:stretch/>
          </p:blipFill>
          <p:spPr>
            <a:xfrm>
              <a:off x="9190037" y="3501528"/>
              <a:ext cx="2971801" cy="3205163"/>
            </a:xfrm>
            <a:prstGeom prst="rect">
              <a:avLst/>
            </a:prstGeom>
          </p:spPr>
        </p:pic>
        <p:pic>
          <p:nvPicPr>
            <p:cNvPr id="71" name="Picture 70"/>
            <p:cNvPicPr>
              <a:picLocks noChangeAspect="1"/>
            </p:cNvPicPr>
            <p:nvPr/>
          </p:nvPicPr>
          <p:blipFill>
            <a:blip r:embed="rId8"/>
            <a:stretch>
              <a:fillRect/>
            </a:stretch>
          </p:blipFill>
          <p:spPr>
            <a:xfrm>
              <a:off x="9617481" y="2460965"/>
              <a:ext cx="2116914" cy="404566"/>
            </a:xfrm>
            <a:prstGeom prst="rect">
              <a:avLst/>
            </a:prstGeom>
          </p:spPr>
        </p:pic>
        <p:sp>
          <p:nvSpPr>
            <p:cNvPr id="72" name="Rectangle 71"/>
            <p:cNvSpPr/>
            <p:nvPr/>
          </p:nvSpPr>
          <p:spPr bwMode="auto">
            <a:xfrm>
              <a:off x="9190039" y="6613683"/>
              <a:ext cx="2971799" cy="93008"/>
            </a:xfrm>
            <a:prstGeom prst="rect">
              <a:avLst/>
            </a:prstGeom>
            <a:solidFill>
              <a:srgbClr val="F7B516"/>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p:cNvGrpSpPr/>
          <p:nvPr/>
        </p:nvGrpSpPr>
        <p:grpSpPr>
          <a:xfrm>
            <a:off x="-5435" y="1064876"/>
            <a:ext cx="1523698" cy="2514600"/>
            <a:chOff x="274640" y="1655687"/>
            <a:chExt cx="2971800" cy="5038228"/>
          </a:xfrm>
        </p:grpSpPr>
        <p:sp>
          <p:nvSpPr>
            <p:cNvPr id="74" name="Rectangle 73"/>
            <p:cNvSpPr/>
            <p:nvPr/>
          </p:nvSpPr>
          <p:spPr bwMode="auto">
            <a:xfrm>
              <a:off x="274641" y="1655687"/>
              <a:ext cx="2971799" cy="1841576"/>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5" name="Picture 74"/>
            <p:cNvPicPr>
              <a:picLocks noChangeAspect="1"/>
            </p:cNvPicPr>
            <p:nvPr/>
          </p:nvPicPr>
          <p:blipFill>
            <a:blip r:embed="rId9"/>
            <a:stretch>
              <a:fillRect/>
            </a:stretch>
          </p:blipFill>
          <p:spPr>
            <a:xfrm>
              <a:off x="917581" y="2360604"/>
              <a:ext cx="1685920" cy="452888"/>
            </a:xfrm>
            <a:prstGeom prst="rect">
              <a:avLst/>
            </a:prstGeom>
          </p:spPr>
        </p:pic>
        <p:pic>
          <p:nvPicPr>
            <p:cNvPr id="76" name="Picture 75"/>
            <p:cNvPicPr>
              <a:picLocks noChangeAspect="1"/>
            </p:cNvPicPr>
            <p:nvPr/>
          </p:nvPicPr>
          <p:blipFill rotWithShape="1">
            <a:blip r:embed="rId10">
              <a:grayscl/>
            </a:blip>
            <a:srcRect l="36864" t="39423" r="31568" b="12100"/>
            <a:stretch/>
          </p:blipFill>
          <p:spPr>
            <a:xfrm>
              <a:off x="274640" y="3492500"/>
              <a:ext cx="2971798" cy="3201415"/>
            </a:xfrm>
            <a:prstGeom prst="rect">
              <a:avLst/>
            </a:prstGeom>
          </p:spPr>
        </p:pic>
        <p:sp>
          <p:nvSpPr>
            <p:cNvPr id="77" name="Rectangle 76"/>
            <p:cNvSpPr/>
            <p:nvPr/>
          </p:nvSpPr>
          <p:spPr bwMode="auto">
            <a:xfrm>
              <a:off x="274641" y="6602704"/>
              <a:ext cx="2971799" cy="91211"/>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34102" tIns="107281" rIns="134102" bIns="107281" numCol="1" spcCol="0" rtlCol="0" fromWordArt="0" anchor="t" anchorCtr="0" forceAA="0" compatLnSpc="1">
              <a:prstTxWarp prst="textNoShape">
                <a:avLst/>
              </a:prstTxWarp>
              <a:noAutofit/>
            </a:bodyPr>
            <a:lstStyle/>
            <a:p>
              <a:pPr algn="ctr" defTabSz="683880">
                <a:lnSpc>
                  <a:spcPct val="90000"/>
                </a:lnSpc>
                <a:defRPr/>
              </a:pPr>
              <a:endParaRPr lang="en-US" sz="176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Rectangle 2"/>
          <p:cNvSpPr/>
          <p:nvPr/>
        </p:nvSpPr>
        <p:spPr>
          <a:xfrm>
            <a:off x="518500" y="381000"/>
            <a:ext cx="8092100" cy="584775"/>
          </a:xfrm>
          <a:prstGeom prst="rect">
            <a:avLst/>
          </a:prstGeom>
        </p:spPr>
        <p:txBody>
          <a:bodyPr wrap="square">
            <a:spAutoFit/>
          </a:bodyPr>
          <a:lstStyle/>
          <a:p>
            <a:r>
              <a:rPr lang="en-US" sz="3200" dirty="0">
                <a:solidFill>
                  <a:schemeClr val="bg1"/>
                </a:solidFill>
                <a:latin typeface="+mj-lt"/>
                <a:ea typeface="+mj-ea"/>
                <a:cs typeface="+mj-cs"/>
              </a:rPr>
              <a:t>Cloud Computing and Modern Applications</a:t>
            </a:r>
            <a:endParaRPr lang="en-US" sz="3200" dirty="0">
              <a:solidFill>
                <a:srgbClr val="FFFF00"/>
              </a:solidFill>
              <a:latin typeface="+mj-lt"/>
              <a:ea typeface="+mj-ea"/>
              <a:cs typeface="+mj-cs"/>
            </a:endParaRPr>
          </a:p>
        </p:txBody>
      </p:sp>
      <p:pic>
        <p:nvPicPr>
          <p:cNvPr id="2" name="Picture 1">
            <a:extLst>
              <a:ext uri="{FF2B5EF4-FFF2-40B4-BE49-F238E27FC236}">
                <a16:creationId xmlns:a16="http://schemas.microsoft.com/office/drawing/2014/main" id="{FE8DCEC5-5EA3-4D70-BF0A-1987A235D5D0}"/>
              </a:ext>
            </a:extLst>
          </p:cNvPr>
          <p:cNvPicPr>
            <a:picLocks noChangeAspect="1"/>
          </p:cNvPicPr>
          <p:nvPr/>
        </p:nvPicPr>
        <p:blipFill>
          <a:blip r:embed="rId11"/>
          <a:stretch>
            <a:fillRect/>
          </a:stretch>
        </p:blipFill>
        <p:spPr>
          <a:xfrm>
            <a:off x="2189621" y="1357543"/>
            <a:ext cx="4624035" cy="4002496"/>
          </a:xfrm>
          <a:prstGeom prst="rect">
            <a:avLst/>
          </a:prstGeom>
        </p:spPr>
      </p:pic>
      <p:pic>
        <p:nvPicPr>
          <p:cNvPr id="3076" name="Picture 4" descr="Image result for facebook">
            <a:extLst>
              <a:ext uri="{FF2B5EF4-FFF2-40B4-BE49-F238E27FC236}">
                <a16:creationId xmlns:a16="http://schemas.microsoft.com/office/drawing/2014/main" id="{3A041943-A29F-4542-AE77-3527305D33A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8845" t="21016" r="22196" b="21529"/>
          <a:stretch/>
        </p:blipFill>
        <p:spPr bwMode="auto">
          <a:xfrm>
            <a:off x="7606593" y="3579476"/>
            <a:ext cx="1542840" cy="8935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551740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3921" y="152400"/>
            <a:ext cx="8184732" cy="630237"/>
          </a:xfrm>
        </p:spPr>
        <p:txBody>
          <a:bodyPr/>
          <a:lstStyle/>
          <a:p>
            <a:pPr algn="ctr" defTabSz="914400"/>
            <a:r>
              <a:rPr lang="en-US" sz="4400" dirty="0">
                <a:solidFill>
                  <a:srgbClr val="FFFFFF"/>
                </a:solidFill>
              </a:rPr>
              <a:t>AWS IaaS &amp; PaaS </a:t>
            </a:r>
          </a:p>
        </p:txBody>
      </p:sp>
      <p:pic>
        <p:nvPicPr>
          <p:cNvPr id="4098" name="Picture 2" descr="List of AWS Services | Our Technology Planet">
            <a:extLst>
              <a:ext uri="{FF2B5EF4-FFF2-40B4-BE49-F238E27FC236}">
                <a16:creationId xmlns:a16="http://schemas.microsoft.com/office/drawing/2014/main" id="{96AD4F04-2FD0-4D66-B274-620F23CC9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262063"/>
            <a:ext cx="90297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aws">
            <a:extLst>
              <a:ext uri="{FF2B5EF4-FFF2-40B4-BE49-F238E27FC236}">
                <a16:creationId xmlns:a16="http://schemas.microsoft.com/office/drawing/2014/main" id="{C20D0BA7-5F64-4369-B8F3-25506C0B50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338534"/>
            <a:ext cx="1143000" cy="683816"/>
          </a:xfrm>
          <a:prstGeom prst="rect">
            <a:avLst/>
          </a:prstGeom>
          <a:solidFill>
            <a:schemeClr val="bg1"/>
          </a:solidFill>
        </p:spPr>
      </p:pic>
    </p:spTree>
    <p:extLst>
      <p:ext uri="{BB962C8B-B14F-4D97-AF65-F5344CB8AC3E}">
        <p14:creationId xmlns:p14="http://schemas.microsoft.com/office/powerpoint/2010/main" val="263741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3921" y="152400"/>
            <a:ext cx="8184732" cy="630237"/>
          </a:xfrm>
        </p:spPr>
        <p:txBody>
          <a:bodyPr/>
          <a:lstStyle/>
          <a:p>
            <a:pPr algn="ctr" defTabSz="914400"/>
            <a:r>
              <a:rPr lang="en-US" sz="4400" dirty="0">
                <a:solidFill>
                  <a:srgbClr val="FFFFFF"/>
                </a:solidFill>
              </a:rPr>
              <a:t>GCP IaaS &amp; PaaS </a:t>
            </a:r>
          </a:p>
        </p:txBody>
      </p:sp>
      <p:pic>
        <p:nvPicPr>
          <p:cNvPr id="5122" name="Picture 2" descr="Google Cloud Platform | Google Cloud Platform for Developers">
            <a:extLst>
              <a:ext uri="{FF2B5EF4-FFF2-40B4-BE49-F238E27FC236}">
                <a16:creationId xmlns:a16="http://schemas.microsoft.com/office/drawing/2014/main" id="{696CFA8F-425F-4004-8E4D-26C0A0E0D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243158"/>
            <a:ext cx="4343400" cy="5462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gcp">
            <a:extLst>
              <a:ext uri="{FF2B5EF4-FFF2-40B4-BE49-F238E27FC236}">
                <a16:creationId xmlns:a16="http://schemas.microsoft.com/office/drawing/2014/main" id="{3DE76324-C18F-4B29-B527-2A43410511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217643"/>
            <a:ext cx="1096064" cy="630237"/>
          </a:xfrm>
          <a:prstGeom prst="rect">
            <a:avLst/>
          </a:prstGeom>
          <a:solidFill>
            <a:schemeClr val="bg1"/>
          </a:solidFill>
        </p:spPr>
      </p:pic>
    </p:spTree>
    <p:extLst>
      <p:ext uri="{BB962C8B-B14F-4D97-AF65-F5344CB8AC3E}">
        <p14:creationId xmlns:p14="http://schemas.microsoft.com/office/powerpoint/2010/main" val="1112622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3921" y="152400"/>
            <a:ext cx="8184732" cy="1276456"/>
          </a:xfrm>
        </p:spPr>
        <p:txBody>
          <a:bodyPr/>
          <a:lstStyle/>
          <a:p>
            <a:pPr algn="ctr" defTabSz="914400"/>
            <a:r>
              <a:rPr lang="en-US" sz="4400" dirty="0">
                <a:solidFill>
                  <a:srgbClr val="FFFFFF"/>
                </a:solidFill>
              </a:rPr>
              <a:t>If you know one Cloud…</a:t>
            </a:r>
            <a:br>
              <a:rPr lang="en-US" sz="4400" dirty="0">
                <a:solidFill>
                  <a:srgbClr val="FFFFFF"/>
                </a:solidFill>
              </a:rPr>
            </a:br>
            <a:r>
              <a:rPr lang="en-US" sz="4400" dirty="0">
                <a:solidFill>
                  <a:srgbClr val="FFFFFF"/>
                </a:solidFill>
              </a:rPr>
              <a:t>You know them all</a:t>
            </a:r>
          </a:p>
        </p:txBody>
      </p:sp>
      <p:pic>
        <p:nvPicPr>
          <p:cNvPr id="2050" name="Picture 2" descr="It's all about perspective: WellessenceMD: Primary Care Physicians">
            <a:extLst>
              <a:ext uri="{FF2B5EF4-FFF2-40B4-BE49-F238E27FC236}">
                <a16:creationId xmlns:a16="http://schemas.microsoft.com/office/drawing/2014/main" id="{E8DFA679-79F8-4AD1-BFF9-F4017B74A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634" y="1809856"/>
            <a:ext cx="46418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zure">
            <a:extLst>
              <a:ext uri="{FF2B5EF4-FFF2-40B4-BE49-F238E27FC236}">
                <a16:creationId xmlns:a16="http://schemas.microsoft.com/office/drawing/2014/main" id="{A6A05834-3970-4C52-B1DC-37FA7AC396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3414" y="4673600"/>
            <a:ext cx="2239535" cy="13960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gcp">
            <a:extLst>
              <a:ext uri="{FF2B5EF4-FFF2-40B4-BE49-F238E27FC236}">
                <a16:creationId xmlns:a16="http://schemas.microsoft.com/office/drawing/2014/main" id="{2A5909C6-C708-4716-934E-C9E21967D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953000"/>
            <a:ext cx="2427954" cy="1396074"/>
          </a:xfrm>
          <a:prstGeom prst="rect">
            <a:avLst/>
          </a:prstGeom>
          <a:solidFill>
            <a:schemeClr val="bg1"/>
          </a:solidFill>
        </p:spPr>
      </p:pic>
      <p:pic>
        <p:nvPicPr>
          <p:cNvPr id="9" name="Picture 12" descr="Image result for aws">
            <a:extLst>
              <a:ext uri="{FF2B5EF4-FFF2-40B4-BE49-F238E27FC236}">
                <a16:creationId xmlns:a16="http://schemas.microsoft.com/office/drawing/2014/main" id="{16E6FBE3-2035-4C26-B5F7-DB54F42FF8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921" y="4648200"/>
            <a:ext cx="2133600" cy="1276456"/>
          </a:xfrm>
          <a:prstGeom prst="rect">
            <a:avLst/>
          </a:prstGeom>
          <a:solidFill>
            <a:schemeClr val="bg1"/>
          </a:solidFill>
        </p:spPr>
      </p:pic>
    </p:spTree>
    <p:extLst>
      <p:ext uri="{BB962C8B-B14F-4D97-AF65-F5344CB8AC3E}">
        <p14:creationId xmlns:p14="http://schemas.microsoft.com/office/powerpoint/2010/main" val="2332292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p:cNvSpPr/>
          <p:nvPr/>
        </p:nvSpPr>
        <p:spPr>
          <a:xfrm>
            <a:off x="518500" y="381000"/>
            <a:ext cx="8092100" cy="584775"/>
          </a:xfrm>
          <a:prstGeom prst="rect">
            <a:avLst/>
          </a:prstGeom>
        </p:spPr>
        <p:txBody>
          <a:bodyPr wrap="square">
            <a:spAutoFit/>
          </a:bodyPr>
          <a:lstStyle/>
          <a:p>
            <a:r>
              <a:rPr lang="en-US" sz="3200" dirty="0">
                <a:solidFill>
                  <a:schemeClr val="bg1"/>
                </a:solidFill>
                <a:latin typeface="+mj-lt"/>
                <a:ea typeface="+mj-ea"/>
                <a:cs typeface="+mj-cs"/>
              </a:rPr>
              <a:t>Cloud Computing and Modern Applications</a:t>
            </a:r>
            <a:endParaRPr lang="en-US" sz="3200" dirty="0">
              <a:solidFill>
                <a:srgbClr val="FFFF00"/>
              </a:solidFill>
              <a:latin typeface="+mj-lt"/>
              <a:ea typeface="+mj-ea"/>
              <a:cs typeface="+mj-cs"/>
            </a:endParaRPr>
          </a:p>
        </p:txBody>
      </p:sp>
      <p:pic>
        <p:nvPicPr>
          <p:cNvPr id="28" name="Picture 27">
            <a:extLst>
              <a:ext uri="{FF2B5EF4-FFF2-40B4-BE49-F238E27FC236}">
                <a16:creationId xmlns:a16="http://schemas.microsoft.com/office/drawing/2014/main" id="{09A0DD22-EA5C-444F-B815-F8AD1CDFA5B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10508" b="12412"/>
          <a:stretch/>
        </p:blipFill>
        <p:spPr>
          <a:xfrm>
            <a:off x="0" y="1447800"/>
            <a:ext cx="9144000" cy="4572000"/>
          </a:xfrm>
          <a:prstGeom prst="rect">
            <a:avLst/>
          </a:prstGeom>
        </p:spPr>
      </p:pic>
    </p:spTree>
    <p:custDataLst>
      <p:tags r:id="rId2"/>
    </p:custDataLst>
    <p:extLst>
      <p:ext uri="{BB962C8B-B14F-4D97-AF65-F5344CB8AC3E}">
        <p14:creationId xmlns:p14="http://schemas.microsoft.com/office/powerpoint/2010/main" val="3626760799"/>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TextBox 6"/>
          <p:cNvSpPr txBox="1"/>
          <p:nvPr/>
        </p:nvSpPr>
        <p:spPr>
          <a:xfrm>
            <a:off x="464127" y="1267890"/>
            <a:ext cx="8325612" cy="3970318"/>
          </a:xfrm>
          <a:prstGeom prst="rect">
            <a:avLst/>
          </a:prstGeom>
          <a:noFill/>
        </p:spPr>
        <p:txBody>
          <a:bodyPr wrap="none" rtlCol="0">
            <a:spAutoFit/>
          </a:bodyPr>
          <a:lstStyle/>
          <a:p>
            <a:pPr marL="285750" indent="-285750">
              <a:buFont typeface="Arial"/>
              <a:buChar char="•"/>
            </a:pPr>
            <a:r>
              <a:rPr lang="en-US" dirty="0">
                <a:solidFill>
                  <a:srgbClr val="FFFF00"/>
                </a:solidFill>
                <a:latin typeface="+mj-lt"/>
                <a:ea typeface="+mj-ea"/>
                <a:cs typeface="+mj-cs"/>
              </a:rPr>
              <a:t>Agenda / Objective</a:t>
            </a:r>
          </a:p>
          <a:p>
            <a:pPr marL="742950" lvl="1" indent="-285750">
              <a:buFont typeface="Arial"/>
              <a:buChar char="•"/>
            </a:pPr>
            <a:endParaRPr lang="en-US" dirty="0">
              <a:solidFill>
                <a:schemeClr val="bg1"/>
              </a:solidFill>
              <a:latin typeface="+mj-lt"/>
              <a:ea typeface="+mj-ea"/>
              <a:cs typeface="+mj-cs"/>
            </a:endParaRPr>
          </a:p>
          <a:p>
            <a:pPr marL="742950" lvl="1" indent="-285750">
              <a:buFont typeface="Arial"/>
              <a:buChar char="•"/>
            </a:pPr>
            <a:r>
              <a:rPr lang="en-US" dirty="0">
                <a:solidFill>
                  <a:schemeClr val="bg1"/>
                </a:solidFill>
                <a:latin typeface="+mj-lt"/>
                <a:ea typeface="+mj-ea"/>
                <a:cs typeface="+mj-cs"/>
              </a:rPr>
              <a:t>What is the cloud?</a:t>
            </a:r>
          </a:p>
          <a:p>
            <a:pPr marL="742950" lvl="1" indent="-285750">
              <a:buFont typeface="Arial"/>
              <a:buChar char="•"/>
            </a:pPr>
            <a:endParaRPr lang="en-US" dirty="0">
              <a:solidFill>
                <a:schemeClr val="bg1"/>
              </a:solidFill>
              <a:latin typeface="+mj-lt"/>
              <a:ea typeface="+mj-ea"/>
              <a:cs typeface="+mj-cs"/>
            </a:endParaRPr>
          </a:p>
          <a:p>
            <a:pPr marL="742950" lvl="1" indent="-285750">
              <a:buFont typeface="Arial"/>
              <a:buChar char="•"/>
            </a:pPr>
            <a:r>
              <a:rPr lang="en-US" dirty="0">
                <a:solidFill>
                  <a:schemeClr val="bg1"/>
                </a:solidFill>
                <a:latin typeface="+mj-lt"/>
                <a:ea typeface="+mj-ea"/>
                <a:cs typeface="+mj-cs"/>
              </a:rPr>
              <a:t>How does Blair use the cloud?</a:t>
            </a:r>
          </a:p>
          <a:p>
            <a:pPr marL="742950" lvl="1" indent="-285750">
              <a:buFont typeface="Arial"/>
              <a:buChar char="•"/>
            </a:pPr>
            <a:endParaRPr lang="en-US" dirty="0">
              <a:solidFill>
                <a:schemeClr val="bg1"/>
              </a:solidFill>
              <a:latin typeface="+mj-lt"/>
              <a:ea typeface="+mj-ea"/>
              <a:cs typeface="+mj-cs"/>
            </a:endParaRPr>
          </a:p>
          <a:p>
            <a:pPr marL="742950" lvl="1" indent="-285750">
              <a:buFont typeface="Arial"/>
              <a:buChar char="•"/>
            </a:pPr>
            <a:r>
              <a:rPr lang="en-US" dirty="0">
                <a:solidFill>
                  <a:schemeClr val="bg1"/>
                </a:solidFill>
                <a:latin typeface="+mj-lt"/>
                <a:ea typeface="+mj-ea"/>
                <a:cs typeface="+mj-cs"/>
              </a:rPr>
              <a:t>What is coming next – Project Trident?</a:t>
            </a:r>
          </a:p>
          <a:p>
            <a:pPr marL="1200150" lvl="2" indent="-285750">
              <a:buFont typeface="Arial"/>
              <a:buChar char="•"/>
            </a:pPr>
            <a:r>
              <a:rPr lang="en-US" dirty="0">
                <a:solidFill>
                  <a:schemeClr val="bg1"/>
                </a:solidFill>
                <a:latin typeface="+mj-lt"/>
                <a:ea typeface="+mj-ea"/>
                <a:cs typeface="+mj-cs"/>
              </a:rPr>
              <a:t>Case Studies</a:t>
            </a:r>
          </a:p>
          <a:p>
            <a:pPr marL="1200150" lvl="2" indent="-285750">
              <a:buFont typeface="Arial"/>
              <a:buChar char="•"/>
            </a:pPr>
            <a:r>
              <a:rPr lang="en-US" dirty="0">
                <a:solidFill>
                  <a:schemeClr val="bg1"/>
                </a:solidFill>
                <a:latin typeface="+mj-lt"/>
                <a:ea typeface="+mj-ea"/>
                <a:cs typeface="+mj-cs"/>
              </a:rPr>
              <a:t>Customer Designs</a:t>
            </a:r>
          </a:p>
          <a:p>
            <a:pPr marL="742950" lvl="1" indent="-285750">
              <a:buFont typeface="Arial"/>
              <a:buChar char="•"/>
            </a:pPr>
            <a:endParaRPr lang="en-US" dirty="0">
              <a:solidFill>
                <a:schemeClr val="bg1"/>
              </a:solidFill>
              <a:latin typeface="+mj-lt"/>
              <a:ea typeface="+mj-ea"/>
              <a:cs typeface="+mj-cs"/>
            </a:endParaRPr>
          </a:p>
          <a:p>
            <a:pPr marL="742950" lvl="1" indent="-285750">
              <a:buFont typeface="Arial"/>
              <a:buChar char="•"/>
            </a:pPr>
            <a:r>
              <a:rPr lang="en-US" dirty="0">
                <a:solidFill>
                  <a:schemeClr val="bg1"/>
                </a:solidFill>
                <a:latin typeface="+mj-lt"/>
                <a:ea typeface="+mj-ea"/>
                <a:cs typeface="+mj-cs"/>
              </a:rPr>
              <a:t>Call to action</a:t>
            </a:r>
          </a:p>
          <a:p>
            <a:pPr marL="1200150" lvl="2" indent="-285750">
              <a:buFont typeface="Arial"/>
              <a:buChar char="•"/>
            </a:pPr>
            <a:r>
              <a:rPr lang="en-US" dirty="0">
                <a:solidFill>
                  <a:schemeClr val="bg1"/>
                </a:solidFill>
                <a:latin typeface="+mj-lt"/>
                <a:ea typeface="+mj-ea"/>
                <a:cs typeface="+mj-cs"/>
              </a:rPr>
              <a:t>ESI (Free Azure Training and Certifications </a:t>
            </a:r>
            <a:r>
              <a:rPr lang="en-US" dirty="0">
                <a:solidFill>
                  <a:schemeClr val="bg1"/>
                </a:solidFill>
                <a:latin typeface="+mj-lt"/>
                <a:ea typeface="+mj-ea"/>
                <a:cs typeface="+mj-cs"/>
                <a:hlinkClick r:id="rId2"/>
              </a:rPr>
              <a:t>https://esi.microsoft.com</a:t>
            </a:r>
            <a:r>
              <a:rPr lang="en-US" dirty="0">
                <a:solidFill>
                  <a:schemeClr val="bg1"/>
                </a:solidFill>
                <a:latin typeface="+mj-lt"/>
                <a:ea typeface="+mj-ea"/>
                <a:cs typeface="+mj-cs"/>
              </a:rPr>
              <a:t>) </a:t>
            </a:r>
          </a:p>
          <a:p>
            <a:pPr marL="1200150" lvl="2" indent="-285750">
              <a:buFont typeface="Arial"/>
              <a:buChar char="•"/>
            </a:pPr>
            <a:r>
              <a:rPr lang="en-US" dirty="0">
                <a:solidFill>
                  <a:schemeClr val="bg1"/>
                </a:solidFill>
                <a:latin typeface="+mj-lt"/>
                <a:ea typeface="+mj-ea"/>
                <a:cs typeface="+mj-cs"/>
              </a:rPr>
              <a:t>Get certified at minimum AZ-900</a:t>
            </a:r>
          </a:p>
          <a:p>
            <a:pPr marL="1200150" lvl="2" indent="-285750">
              <a:buFont typeface="Arial"/>
              <a:buChar char="•"/>
            </a:pPr>
            <a:endParaRPr lang="en-US" dirty="0">
              <a:solidFill>
                <a:srgbClr val="FFFF00"/>
              </a:solidFill>
              <a:latin typeface="+mj-lt"/>
              <a:ea typeface="+mj-ea"/>
              <a:cs typeface="+mj-cs"/>
            </a:endParaRPr>
          </a:p>
        </p:txBody>
      </p:sp>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Goals / Audience</a:t>
            </a:r>
          </a:p>
        </p:txBody>
      </p:sp>
    </p:spTree>
    <p:extLst>
      <p:ext uri="{BB962C8B-B14F-4D97-AF65-F5344CB8AC3E}">
        <p14:creationId xmlns:p14="http://schemas.microsoft.com/office/powerpoint/2010/main" val="4282481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Cloud is driving our tech world today</a:t>
            </a:r>
          </a:p>
        </p:txBody>
      </p:sp>
      <p:pic>
        <p:nvPicPr>
          <p:cNvPr id="6146" name="Picture 2" descr="Aslapr market research for entrepreneurs mg irc presentation 09 22-14">
            <a:extLst>
              <a:ext uri="{FF2B5EF4-FFF2-40B4-BE49-F238E27FC236}">
                <a16:creationId xmlns:a16="http://schemas.microsoft.com/office/drawing/2014/main" id="{69907875-4A45-4CDB-92D6-575060BD0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01637"/>
            <a:ext cx="7153911" cy="537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357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The Cloud is driving our tech world today</a:t>
            </a:r>
          </a:p>
        </p:txBody>
      </p:sp>
      <p:pic>
        <p:nvPicPr>
          <p:cNvPr id="3074" name="Picture 2" descr="Here is Your 2021 Internet Minute Infographic!: eDiscovery Trends -  eDiscovery Today by Doug Austin">
            <a:extLst>
              <a:ext uri="{FF2B5EF4-FFF2-40B4-BE49-F238E27FC236}">
                <a16:creationId xmlns:a16="http://schemas.microsoft.com/office/drawing/2014/main" id="{186AE3A7-8249-4841-88A3-FBC013A3D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3664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518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62993-B9E4-4730-8ABB-567CEE8B19C7}"/>
              </a:ext>
            </a:extLst>
          </p:cNvPr>
          <p:cNvSpPr>
            <a:spLocks noGrp="1"/>
          </p:cNvSpPr>
          <p:nvPr>
            <p:ph type="title"/>
          </p:nvPr>
        </p:nvSpPr>
        <p:spPr>
          <a:xfrm>
            <a:off x="521209" y="1083564"/>
            <a:ext cx="7789355" cy="2496104"/>
          </a:xfrm>
        </p:spPr>
        <p:txBody>
          <a:bodyPr/>
          <a:lstStyle/>
          <a:p>
            <a:pPr algn="ctr"/>
            <a:r>
              <a:rPr lang="en-US" sz="3600" dirty="0"/>
              <a:t>What is the Cloud</a:t>
            </a:r>
          </a:p>
        </p:txBody>
      </p:sp>
      <p:sp>
        <p:nvSpPr>
          <p:cNvPr id="7" name="Slide Number Placeholder 6">
            <a:extLst>
              <a:ext uri="{FF2B5EF4-FFF2-40B4-BE49-F238E27FC236}">
                <a16:creationId xmlns:a16="http://schemas.microsoft.com/office/drawing/2014/main" id="{75F855FF-569A-4C56-AF74-C856156ACD37}"/>
              </a:ext>
            </a:extLst>
          </p:cNvPr>
          <p:cNvSpPr>
            <a:spLocks noGrp="1"/>
          </p:cNvSpPr>
          <p:nvPr>
            <p:ph type="sldNum" sz="quarter" idx="11"/>
          </p:nvPr>
        </p:nvSpPr>
        <p:spPr/>
        <p:txBody>
          <a:bodyPr/>
          <a:lstStyle/>
          <a:p>
            <a:fld id="{9AB02BD2-853C-435A-9589-0A7A36DDA85E}" type="slidenum">
              <a:rPr lang="en-US" smtClean="0"/>
              <a:t>6</a:t>
            </a:fld>
            <a:endParaRPr lang="en-US"/>
          </a:p>
        </p:txBody>
      </p:sp>
      <p:sp>
        <p:nvSpPr>
          <p:cNvPr id="2" name="Footer Placeholder 1">
            <a:extLst>
              <a:ext uri="{FF2B5EF4-FFF2-40B4-BE49-F238E27FC236}">
                <a16:creationId xmlns:a16="http://schemas.microsoft.com/office/drawing/2014/main" id="{91D84251-FE9B-441C-8323-2D389216A54A}"/>
              </a:ext>
            </a:extLst>
          </p:cNvPr>
          <p:cNvSpPr>
            <a:spLocks noGrp="1"/>
          </p:cNvSpPr>
          <p:nvPr>
            <p:ph type="ftr" sz="quarter" idx="3"/>
          </p:nvPr>
        </p:nvSpPr>
        <p:spPr>
          <a:xfrm>
            <a:off x="3470304" y="5711669"/>
            <a:ext cx="2866073" cy="228600"/>
          </a:xfrm>
          <a:prstGeom prst="rect">
            <a:avLst/>
          </a:prstGeom>
        </p:spPr>
        <p:txBody>
          <a:bodyPr/>
          <a:lstStyle>
            <a:defPPr>
              <a:defRPr lang="en-US"/>
            </a:defPPr>
            <a:lvl1pPr marL="0" algn="ctr"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INTERNAL USE ONLY</a:t>
            </a:r>
          </a:p>
        </p:txBody>
      </p:sp>
    </p:spTree>
    <p:extLst>
      <p:ext uri="{BB962C8B-B14F-4D97-AF65-F5344CB8AC3E}">
        <p14:creationId xmlns:p14="http://schemas.microsoft.com/office/powerpoint/2010/main" val="4153989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6" name="Picture 5" descr="Screen Shot 2013-05-16 at 2.36.36 AM.png"/>
          <p:cNvPicPr>
            <a:picLocks noChangeAspect="1"/>
          </p:cNvPicPr>
          <p:nvPr/>
        </p:nvPicPr>
        <p:blipFill rotWithShape="1">
          <a:blip r:embed="rId2" cstate="print">
            <a:extLst>
              <a:ext uri="{28A0092B-C50C-407E-A947-70E740481C1C}">
                <a14:useLocalDpi xmlns:a14="http://schemas.microsoft.com/office/drawing/2010/main" val="0"/>
              </a:ext>
            </a:extLst>
          </a:blip>
          <a:srcRect t="13726"/>
          <a:stretch/>
        </p:blipFill>
        <p:spPr>
          <a:xfrm>
            <a:off x="0" y="1295400"/>
            <a:ext cx="9144000" cy="4442626"/>
          </a:xfrm>
          <a:prstGeom prst="rect">
            <a:avLst/>
          </a:prstGeom>
        </p:spPr>
      </p:pic>
      <p:sp>
        <p:nvSpPr>
          <p:cNvPr id="7" name="TextBox 6"/>
          <p:cNvSpPr txBox="1"/>
          <p:nvPr/>
        </p:nvSpPr>
        <p:spPr>
          <a:xfrm>
            <a:off x="1077024" y="5779258"/>
            <a:ext cx="6949275" cy="646331"/>
          </a:xfrm>
          <a:prstGeom prst="rect">
            <a:avLst/>
          </a:prstGeom>
          <a:noFill/>
        </p:spPr>
        <p:txBody>
          <a:bodyPr wrap="none" rtlCol="0">
            <a:spAutoFit/>
          </a:bodyPr>
          <a:lstStyle/>
          <a:p>
            <a:pPr marL="285750" indent="-285750">
              <a:buFont typeface="Arial"/>
              <a:buChar char="•"/>
            </a:pPr>
            <a:r>
              <a:rPr lang="en-US" dirty="0">
                <a:solidFill>
                  <a:srgbClr val="FFFF00"/>
                </a:solidFill>
                <a:latin typeface="+mj-lt"/>
                <a:ea typeface="+mj-ea"/>
                <a:cs typeface="+mj-cs"/>
              </a:rPr>
              <a:t>Green indicates the levels owned and operated by William Blair</a:t>
            </a:r>
          </a:p>
          <a:p>
            <a:pPr marL="285750" indent="-285750">
              <a:buFont typeface="Arial"/>
              <a:buChar char="•"/>
            </a:pPr>
            <a:r>
              <a:rPr lang="en-US" dirty="0">
                <a:solidFill>
                  <a:srgbClr val="FFFF00"/>
                </a:solidFill>
                <a:latin typeface="+mj-lt"/>
                <a:ea typeface="+mj-ea"/>
                <a:cs typeface="+mj-cs"/>
              </a:rPr>
              <a:t>Red levels are run and operated by our service providers</a:t>
            </a:r>
          </a:p>
        </p:txBody>
      </p:sp>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the cloud?</a:t>
            </a:r>
          </a:p>
        </p:txBody>
      </p:sp>
      <p:pic>
        <p:nvPicPr>
          <p:cNvPr id="5" name="Picture 2" descr="Image result for iaas saas paas">
            <a:extLst>
              <a:ext uri="{FF2B5EF4-FFF2-40B4-BE49-F238E27FC236}">
                <a16:creationId xmlns:a16="http://schemas.microsoft.com/office/drawing/2014/main" id="{E0F7A410-22B3-400A-ADFA-6E5CE3161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6461"/>
            <a:ext cx="9144000" cy="5171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10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TextBox 6"/>
          <p:cNvSpPr txBox="1"/>
          <p:nvPr/>
        </p:nvSpPr>
        <p:spPr>
          <a:xfrm>
            <a:off x="152400" y="1238964"/>
            <a:ext cx="3429000" cy="4651915"/>
          </a:xfrm>
          <a:prstGeom prst="rect">
            <a:avLst/>
          </a:prstGeom>
          <a:noFill/>
        </p:spPr>
        <p:txBody>
          <a:bodyPr wrap="square" rtlCol="0">
            <a:spAutoFit/>
          </a:bodyPr>
          <a:lstStyle/>
          <a:p>
            <a:pPr marL="342900" indent="-342900">
              <a:lnSpc>
                <a:spcPct val="150000"/>
              </a:lnSpc>
              <a:buFontTx/>
              <a:buAutoNum type="arabicPeriod"/>
            </a:pPr>
            <a:r>
              <a:rPr lang="en-US" sz="2000" dirty="0">
                <a:solidFill>
                  <a:schemeClr val="accent5">
                    <a:lumMod val="40000"/>
                    <a:lumOff val="60000"/>
                  </a:schemeClr>
                </a:solidFill>
              </a:rPr>
              <a:t>Competitive Advantage</a:t>
            </a:r>
          </a:p>
          <a:p>
            <a:pPr marL="342900" indent="-342900">
              <a:lnSpc>
                <a:spcPct val="150000"/>
              </a:lnSpc>
              <a:buAutoNum type="arabicPeriod"/>
            </a:pPr>
            <a:r>
              <a:rPr lang="en-US" sz="2000" dirty="0">
                <a:solidFill>
                  <a:schemeClr val="accent5">
                    <a:lumMod val="40000"/>
                    <a:lumOff val="60000"/>
                  </a:schemeClr>
                </a:solidFill>
              </a:rPr>
              <a:t>Efficiency / cost reduction</a:t>
            </a:r>
          </a:p>
          <a:p>
            <a:pPr marL="342900" indent="-342900">
              <a:lnSpc>
                <a:spcPct val="150000"/>
              </a:lnSpc>
              <a:buFontTx/>
              <a:buAutoNum type="arabicPeriod"/>
            </a:pPr>
            <a:r>
              <a:rPr lang="en-US" sz="2000" dirty="0">
                <a:solidFill>
                  <a:schemeClr val="accent5">
                    <a:lumMod val="40000"/>
                    <a:lumOff val="60000"/>
                  </a:schemeClr>
                </a:solidFill>
              </a:rPr>
              <a:t>Data security</a:t>
            </a:r>
          </a:p>
          <a:p>
            <a:pPr marL="342900" indent="-342900">
              <a:lnSpc>
                <a:spcPct val="150000"/>
              </a:lnSpc>
              <a:buFontTx/>
              <a:buAutoNum type="arabicPeriod"/>
            </a:pPr>
            <a:r>
              <a:rPr lang="en-US" sz="2000" dirty="0">
                <a:solidFill>
                  <a:schemeClr val="accent5">
                    <a:lumMod val="40000"/>
                    <a:lumOff val="60000"/>
                  </a:schemeClr>
                </a:solidFill>
              </a:rPr>
              <a:t>Scalability</a:t>
            </a:r>
          </a:p>
          <a:p>
            <a:pPr marL="342900" indent="-342900">
              <a:lnSpc>
                <a:spcPct val="150000"/>
              </a:lnSpc>
              <a:buFontTx/>
              <a:buAutoNum type="arabicPeriod"/>
            </a:pPr>
            <a:r>
              <a:rPr lang="en-US" sz="2000" dirty="0">
                <a:solidFill>
                  <a:schemeClr val="accent5">
                    <a:lumMod val="40000"/>
                    <a:lumOff val="60000"/>
                  </a:schemeClr>
                </a:solidFill>
              </a:rPr>
              <a:t>Mobility</a:t>
            </a:r>
          </a:p>
          <a:p>
            <a:pPr marL="342900" indent="-342900">
              <a:lnSpc>
                <a:spcPct val="150000"/>
              </a:lnSpc>
              <a:buFontTx/>
              <a:buAutoNum type="arabicPeriod"/>
            </a:pPr>
            <a:r>
              <a:rPr lang="en-US" sz="2000" dirty="0">
                <a:solidFill>
                  <a:schemeClr val="accent5">
                    <a:lumMod val="40000"/>
                    <a:lumOff val="60000"/>
                  </a:schemeClr>
                </a:solidFill>
              </a:rPr>
              <a:t>Disaster recovery</a:t>
            </a:r>
          </a:p>
          <a:p>
            <a:pPr marL="342900" indent="-342900">
              <a:lnSpc>
                <a:spcPct val="150000"/>
              </a:lnSpc>
              <a:buFontTx/>
              <a:buAutoNum type="arabicPeriod"/>
            </a:pPr>
            <a:r>
              <a:rPr lang="en-US" sz="2000" dirty="0">
                <a:solidFill>
                  <a:schemeClr val="accent5">
                    <a:lumMod val="40000"/>
                    <a:lumOff val="60000"/>
                  </a:schemeClr>
                </a:solidFill>
              </a:rPr>
              <a:t>Control over your data</a:t>
            </a:r>
          </a:p>
          <a:p>
            <a:pPr>
              <a:lnSpc>
                <a:spcPct val="150000"/>
              </a:lnSpc>
            </a:pPr>
            <a:endParaRPr lang="en-US" sz="2000" dirty="0">
              <a:solidFill>
                <a:schemeClr val="accent5">
                  <a:lumMod val="40000"/>
                  <a:lumOff val="60000"/>
                </a:schemeClr>
              </a:solidFill>
            </a:endParaRPr>
          </a:p>
          <a:p>
            <a:pPr marL="342900" indent="-342900">
              <a:lnSpc>
                <a:spcPct val="150000"/>
              </a:lnSpc>
              <a:buFontTx/>
              <a:buAutoNum type="arabicPeriod"/>
            </a:pPr>
            <a:endParaRPr lang="en-US" sz="2000" dirty="0">
              <a:solidFill>
                <a:schemeClr val="accent5">
                  <a:lumMod val="40000"/>
                  <a:lumOff val="60000"/>
                </a:schemeClr>
              </a:solidFill>
            </a:endParaRPr>
          </a:p>
          <a:p>
            <a:pPr marL="342900" indent="-342900">
              <a:lnSpc>
                <a:spcPct val="150000"/>
              </a:lnSpc>
              <a:buAutoNum type="arabicPeriod"/>
            </a:pPr>
            <a:endParaRPr lang="en-US" sz="2000" dirty="0">
              <a:solidFill>
                <a:schemeClr val="accent5">
                  <a:lumMod val="40000"/>
                  <a:lumOff val="60000"/>
                </a:schemeClr>
              </a:solidFill>
            </a:endParaRPr>
          </a:p>
        </p:txBody>
      </p:sp>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cloud Computing?</a:t>
            </a:r>
          </a:p>
        </p:txBody>
      </p:sp>
      <p:pic>
        <p:nvPicPr>
          <p:cNvPr id="6146" name="Picture 2" descr="cloud computing benefits">
            <a:extLst>
              <a:ext uri="{FF2B5EF4-FFF2-40B4-BE49-F238E27FC236}">
                <a16:creationId xmlns:a16="http://schemas.microsoft.com/office/drawing/2014/main" id="{8661F585-B3A5-49D6-9A2F-A6A7643E5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752600"/>
            <a:ext cx="5112323" cy="3838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ADB33F-E83E-497D-B9EA-555A34063B1C}"/>
              </a:ext>
            </a:extLst>
          </p:cNvPr>
          <p:cNvSpPr/>
          <p:nvPr/>
        </p:nvSpPr>
        <p:spPr>
          <a:xfrm>
            <a:off x="2362200" y="6155344"/>
            <a:ext cx="4572000" cy="261610"/>
          </a:xfrm>
          <a:prstGeom prst="rect">
            <a:avLst/>
          </a:prstGeom>
        </p:spPr>
        <p:txBody>
          <a:bodyPr>
            <a:spAutoFit/>
          </a:bodyPr>
          <a:lstStyle/>
          <a:p>
            <a:r>
              <a:rPr lang="en-US" sz="1100" dirty="0">
                <a:solidFill>
                  <a:schemeClr val="bg1"/>
                </a:solidFill>
              </a:rPr>
              <a:t>https://www.globaldots.com/cloud-computing-benefits/</a:t>
            </a:r>
          </a:p>
        </p:txBody>
      </p:sp>
    </p:spTree>
    <p:extLst>
      <p:ext uri="{BB962C8B-B14F-4D97-AF65-F5344CB8AC3E}">
        <p14:creationId xmlns:p14="http://schemas.microsoft.com/office/powerpoint/2010/main" val="299109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2"/>
          <p:cNvSpPr txBox="1">
            <a:spLocks/>
          </p:cNvSpPr>
          <p:nvPr/>
        </p:nvSpPr>
        <p:spPr>
          <a:xfrm>
            <a:off x="457200" y="338328"/>
            <a:ext cx="8229600" cy="1252728"/>
          </a:xfrm>
          <a:prstGeom prst="rect">
            <a:avLst/>
          </a:prstGeom>
        </p:spPr>
        <p:txBody>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the cloud?</a:t>
            </a:r>
          </a:p>
        </p:txBody>
      </p:sp>
      <p:pic>
        <p:nvPicPr>
          <p:cNvPr id="8194" name="Picture 2" descr="A view of the container area in the new Microsoft data center in Chicago.">
            <a:extLst>
              <a:ext uri="{FF2B5EF4-FFF2-40B4-BE49-F238E27FC236}">
                <a16:creationId xmlns:a16="http://schemas.microsoft.com/office/drawing/2014/main" id="{B18E73B9-5E1E-4FAB-9AAB-EB06788A4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0050" y="3429000"/>
            <a:ext cx="447675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P on Azure Growth Data Centers">
            <a:extLst>
              <a:ext uri="{FF2B5EF4-FFF2-40B4-BE49-F238E27FC236}">
                <a16:creationId xmlns:a16="http://schemas.microsoft.com/office/drawing/2014/main" id="{74415D09-7A2D-4D1D-AF96-14F4657AA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5249037"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4556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2"/>
</p:tagLst>
</file>

<file path=ppt/tags/tag2.xml><?xml version="1.0" encoding="utf-8"?>
<p:tagLst xmlns:a="http://schemas.openxmlformats.org/drawingml/2006/main" xmlns:r="http://schemas.openxmlformats.org/officeDocument/2006/relationships" xmlns:p="http://schemas.openxmlformats.org/presentationml/2006/main">
  <p:tag name="TIMING" val="|19.2"/>
</p:tagLst>
</file>

<file path=ppt/theme/theme1.xml><?xml version="1.0" encoding="utf-8"?>
<a:theme xmlns:a="http://schemas.openxmlformats.org/drawingml/2006/main" name="Theme1">
  <a:themeElements>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2DEEA"/>
        </a:solidFill>
        <a:ln>
          <a:noFill/>
        </a:ln>
      </a:spPr>
      <a:bodyPr lIns="84206" tIns="42104" rIns="84206" bIns="42104" rtlCol="0" anchor="ctr"/>
      <a:lstStyle>
        <a:defPPr>
          <a:defRPr sz="900" b="1"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tailEnd type="stealth"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Theme1">
  <a:themeElements>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2DEEA"/>
        </a:solidFill>
        <a:ln>
          <a:noFill/>
        </a:ln>
      </a:spPr>
      <a:bodyPr lIns="84206" tIns="42104" rIns="84206" bIns="42104" rtlCol="0" anchor="ctr"/>
      <a:lstStyle>
        <a:defPPr>
          <a:defRPr sz="900" b="1"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tailEnd type="stealth"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2_Theme1">
  <a:themeElements>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2DEEA"/>
        </a:solidFill>
        <a:ln>
          <a:noFill/>
        </a:ln>
      </a:spPr>
      <a:bodyPr lIns="84206" tIns="42104" rIns="84206" bIns="42104" rtlCol="0" anchor="ctr"/>
      <a:lstStyle>
        <a:defPPr>
          <a:defRPr sz="900" b="1"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tailEnd type="stealth"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IB_2015_Pitchbook">
  <a:themeElements>
    <a:clrScheme name="IB Pitchbook 2015">
      <a:dk1>
        <a:srgbClr val="000000"/>
      </a:dk1>
      <a:lt1>
        <a:sysClr val="window" lastClr="FFFFFF"/>
      </a:lt1>
      <a:dk2>
        <a:srgbClr val="48484A"/>
      </a:dk2>
      <a:lt2>
        <a:srgbClr val="FFFFFF"/>
      </a:lt2>
      <a:accent1>
        <a:srgbClr val="004165"/>
      </a:accent1>
      <a:accent2>
        <a:srgbClr val="3F859E"/>
      </a:accent2>
      <a:accent3>
        <a:srgbClr val="9A9B9C"/>
      </a:accent3>
      <a:accent4>
        <a:srgbClr val="007AC9"/>
      </a:accent4>
      <a:accent5>
        <a:srgbClr val="008566"/>
      </a:accent5>
      <a:accent6>
        <a:srgbClr val="48484A"/>
      </a:accent6>
      <a:hlink>
        <a:srgbClr val="3DB7E4"/>
      </a:hlink>
      <a:folHlink>
        <a:srgbClr val="C2DEEA"/>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miter lim="800000"/>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9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900" dirty="0" err="1" smtClean="0"/>
        </a:defPPr>
      </a:lstStyle>
    </a:txDef>
  </a:objectDefaults>
  <a:extraClrSchemeLst/>
  <a:custClrLst>
    <a:custClr name="IB Pitch Palette 7">
      <a:srgbClr val="3DB7E4"/>
    </a:custClr>
    <a:custClr name="IB Pitch Palette 8">
      <a:srgbClr val="C2DEEA"/>
    </a:custClr>
    <a:custClr name="IB Pitch Palette 9">
      <a:srgbClr val="7AB800"/>
    </a:custClr>
    <a:custClr name="IB Pitch Palette 10">
      <a:srgbClr val="8193DB"/>
    </a:custClr>
    <a:custClr name="IB Pitch Palette 11">
      <a:srgbClr val="D5D6D2"/>
    </a:custClr>
    <a:custClr name="space1">
      <a:srgbClr val="FFFFFF"/>
    </a:custClr>
    <a:custClr name="space2">
      <a:srgbClr val="FFFFFF"/>
    </a:custClr>
    <a:custClr name="space3">
      <a:srgbClr val="FFFFFF"/>
    </a:custClr>
    <a:custClr name="Primary Highlight">
      <a:srgbClr val="D1E6EF"/>
    </a:custClr>
    <a:custClr name="Secondary Highlight">
      <a:srgbClr val="EBEBEB"/>
    </a:custClr>
  </a:custClrLst>
  <a:extLst>
    <a:ext uri="{05A4C25C-085E-4340-85A3-A5531E510DB2}">
      <thm15:themeFamily xmlns:thm15="http://schemas.microsoft.com/office/thememl/2012/main" name="Blank.potx" id="{02484F56-236C-4E15-8E07-D20FE61E015F}" vid="{A1268681-5A55-4377-9765-B780D8FC72C3}"/>
    </a:ext>
  </a:extLst>
</a:theme>
</file>

<file path=ppt/theme/theme5.xml><?xml version="1.0" encoding="utf-8"?>
<a:theme xmlns:a="http://schemas.openxmlformats.org/drawingml/2006/main" name="3_Theme1">
  <a:themeElements>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fontScheme name="WB 2011 Font">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2DEEA"/>
        </a:solidFill>
        <a:ln>
          <a:noFill/>
        </a:ln>
      </a:spPr>
      <a:bodyPr lIns="84206" tIns="42104" rIns="84206" bIns="42104" rtlCol="0" anchor="ctr"/>
      <a:lstStyle>
        <a:defPPr>
          <a:defRPr sz="900" b="1" dirty="0"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2"/>
          </a:solidFill>
          <a:tailEnd type="stealth"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heme1" id="{99F79C12-BFF3-4AEF-8E29-C1A90EF288A1}" vid="{FA525929-8167-48CA-B1F5-E8B569A24101}"/>
    </a:ext>
  </a:extLst>
</a:theme>
</file>

<file path=ppt/theme/theme6.xml><?xml version="1.0" encoding="utf-8"?>
<a:theme xmlns:a="http://schemas.openxmlformats.org/drawingml/2006/main" name="6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ntelligence_PPT_Template" id="{DD686F57-310C-4E97-BBB9-2B09C6C27687}" vid="{E1978BD7-1476-4013-BC8F-4EE7939D2AC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B 2011 Colorscheme">
    <a:dk1>
      <a:srgbClr val="000000"/>
    </a:dk1>
    <a:lt1>
      <a:sysClr val="window" lastClr="FFFFFF"/>
    </a:lt1>
    <a:dk2>
      <a:srgbClr val="4D4F53"/>
    </a:dk2>
    <a:lt2>
      <a:srgbClr val="FFFFFF"/>
    </a:lt2>
    <a:accent1>
      <a:srgbClr val="7AB800"/>
    </a:accent1>
    <a:accent2>
      <a:srgbClr val="004165"/>
    </a:accent2>
    <a:accent3>
      <a:srgbClr val="3DB7E4"/>
    </a:accent3>
    <a:accent4>
      <a:srgbClr val="DC5034"/>
    </a:accent4>
    <a:accent5>
      <a:srgbClr val="F0AB00"/>
    </a:accent5>
    <a:accent6>
      <a:srgbClr val="57068C"/>
    </a:accent6>
    <a:hlink>
      <a:srgbClr val="3DB7E4"/>
    </a:hlink>
    <a:folHlink>
      <a:srgbClr val="4D4F5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11D101E143BA4B825957DE6B5BFE68" ma:contentTypeVersion="6" ma:contentTypeDescription="Create a new document." ma:contentTypeScope="" ma:versionID="1a79d299a3f2865630ce73b41e4dd27c">
  <xsd:schema xmlns:xsd="http://www.w3.org/2001/XMLSchema" xmlns:xs="http://www.w3.org/2001/XMLSchema" xmlns:p="http://schemas.microsoft.com/office/2006/metadata/properties" xmlns:ns2="eb9fb915-e7e4-4ff7-96ad-6c2e0a1f0a18" xmlns:ns3="53824f0a-b996-4ce6-bad7-804a3dd32733" targetNamespace="http://schemas.microsoft.com/office/2006/metadata/properties" ma:root="true" ma:fieldsID="1ca6e5e7a1c63c75e974a5409d85eaef" ns2:_="" ns3:_="">
    <xsd:import namespace="eb9fb915-e7e4-4ff7-96ad-6c2e0a1f0a18"/>
    <xsd:import namespace="53824f0a-b996-4ce6-bad7-804a3dd3273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fb915-e7e4-4ff7-96ad-6c2e0a1f0a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3824f0a-b996-4ce6-bad7-804a3dd3273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3824f0a-b996-4ce6-bad7-804a3dd32733">
      <UserInfo>
        <DisplayName>Sharma, Shreya</DisplayName>
        <AccountId>96</AccountId>
        <AccountType/>
      </UserInfo>
    </SharedWithUsers>
  </documentManagement>
</p:properties>
</file>

<file path=customXml/itemProps1.xml><?xml version="1.0" encoding="utf-8"?>
<ds:datastoreItem xmlns:ds="http://schemas.openxmlformats.org/officeDocument/2006/customXml" ds:itemID="{79ECB420-51B8-4AA6-BAF9-BAC5A32795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fb915-e7e4-4ff7-96ad-6c2e0a1f0a18"/>
    <ds:schemaRef ds:uri="53824f0a-b996-4ce6-bad7-804a3dd327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756F23-84FB-4AB4-8A62-CF51B9B5C128}">
  <ds:schemaRefs>
    <ds:schemaRef ds:uri="http://schemas.microsoft.com/sharepoint/v3/contenttype/forms"/>
  </ds:schemaRefs>
</ds:datastoreItem>
</file>

<file path=customXml/itemProps3.xml><?xml version="1.0" encoding="utf-8"?>
<ds:datastoreItem xmlns:ds="http://schemas.openxmlformats.org/officeDocument/2006/customXml" ds:itemID="{6D738153-8261-4DD6-BD97-BC953373E524}">
  <ds:schemaRefs>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8fe8b2e9-588b-4c21-8d70-2136c747dd52"/>
    <ds:schemaRef ds:uri="http://schemas.openxmlformats.org/package/2006/metadata/core-properties"/>
    <ds:schemaRef ds:uri="80fc6214-2b5a-4492-a8fc-7ea69ee7f875"/>
    <ds:schemaRef ds:uri="http://www.w3.org/XML/1998/namespace"/>
    <ds:schemaRef ds:uri="http://purl.org/dc/dcmitype/"/>
    <ds:schemaRef ds:uri="53824f0a-b996-4ce6-bad7-804a3dd32733"/>
  </ds:schemaRefs>
</ds:datastoreItem>
</file>

<file path=docProps/app.xml><?xml version="1.0" encoding="utf-8"?>
<Properties xmlns="http://schemas.openxmlformats.org/officeDocument/2006/extended-properties" xmlns:vt="http://schemas.openxmlformats.org/officeDocument/2006/docPropsVTypes">
  <Template>Theme1</Template>
  <TotalTime>0</TotalTime>
  <Words>322</Words>
  <Application>Microsoft Office PowerPoint</Application>
  <PresentationFormat>On-screen Show (4:3)</PresentationFormat>
  <Paragraphs>65</Paragraphs>
  <Slides>23</Slides>
  <Notes>4</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23</vt:i4>
      </vt:variant>
    </vt:vector>
  </HeadingPairs>
  <TitlesOfParts>
    <vt:vector size="36" baseType="lpstr">
      <vt:lpstr>Arial</vt:lpstr>
      <vt:lpstr>Calibri</vt:lpstr>
      <vt:lpstr>Cambria</vt:lpstr>
      <vt:lpstr>Consolas</vt:lpstr>
      <vt:lpstr>Segoe UI</vt:lpstr>
      <vt:lpstr>Segoe UI Semibold</vt:lpstr>
      <vt:lpstr>Wingdings</vt:lpstr>
      <vt:lpstr>Theme1</vt:lpstr>
      <vt:lpstr>1_Theme1</vt:lpstr>
      <vt:lpstr>2_Theme1</vt:lpstr>
      <vt:lpstr>IB_2015_Pitchbook</vt:lpstr>
      <vt:lpstr>3_Theme1</vt:lpstr>
      <vt:lpstr>6_White Template</vt:lpstr>
      <vt:lpstr>Cloud Computing and Modern Applications  </vt:lpstr>
      <vt:lpstr>Every company today is a data driven company</vt:lpstr>
      <vt:lpstr>PowerPoint Presentation</vt:lpstr>
      <vt:lpstr>PowerPoint Presentation</vt:lpstr>
      <vt:lpstr>PowerPoint Presentation</vt:lpstr>
      <vt:lpstr>What is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Cloud Computing – Everything is an “aaS” (as a Service)</vt:lpstr>
      <vt:lpstr>SaaS - Software as a Service</vt:lpstr>
      <vt:lpstr>Let’s look closer at:  IaaS – Infrastructure as a Service &amp; PaaS – Platform as a Service</vt:lpstr>
      <vt:lpstr>Microsoft Azure IaaS &amp; PaaS </vt:lpstr>
      <vt:lpstr>AWS IaaS &amp; PaaS </vt:lpstr>
      <vt:lpstr>GCP IaaS &amp; PaaS </vt:lpstr>
      <vt:lpstr>If you know one Cloud… You know them all</vt:lpstr>
      <vt:lpstr>PowerPoint Presentation</vt:lpstr>
    </vt:vector>
  </TitlesOfParts>
  <Company>William Blair &amp; Company,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Fares Ghanimah</dc:creator>
  <cp:lastModifiedBy>Barry, Stephen</cp:lastModifiedBy>
  <cp:revision>55</cp:revision>
  <cp:lastPrinted>2017-02-23T15:11:30Z</cp:lastPrinted>
  <dcterms:created xsi:type="dcterms:W3CDTF">2016-05-11T15:21:52Z</dcterms:created>
  <dcterms:modified xsi:type="dcterms:W3CDTF">2022-11-14T20:20:48Z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0x0101009211D101E143BA4B825957DE6B5BFE68</vt:lpwstr>
  </property>
</Properties>
</file>